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7556500" cy="10693400"/>
  <p:notesSz cx="6858000" cy="9144000"/>
  <p:embeddedFontLst>
    <p:embeddedFont>
      <p:font typeface="Comic Sans Bold" charset="1" panose="03000902030302020204"/>
      <p:regular r:id="rId1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png" Type="http://schemas.openxmlformats.org/officeDocument/2006/relationships/image"/><Relationship Id="rId11" Target="../media/image10.svg" Type="http://schemas.openxmlformats.org/officeDocument/2006/relationships/image"/><Relationship Id="rId12" Target="../media/image11.png" Type="http://schemas.openxmlformats.org/officeDocument/2006/relationships/image"/><Relationship Id="rId13" Target="../media/image12.svg" Type="http://schemas.openxmlformats.org/officeDocument/2006/relationships/image"/><Relationship Id="rId14" Target="../media/image13.png" Type="http://schemas.openxmlformats.org/officeDocument/2006/relationships/image"/><Relationship Id="rId15" Target="../media/image14.svg" Type="http://schemas.openxmlformats.org/officeDocument/2006/relationships/image"/><Relationship Id="rId16" Target="../media/image15.png" Type="http://schemas.openxmlformats.org/officeDocument/2006/relationships/image"/><Relationship Id="rId17" Target="../media/image16.svg" Type="http://schemas.openxmlformats.org/officeDocument/2006/relationships/image"/><Relationship Id="rId18" Target="../media/image17.png" Type="http://schemas.openxmlformats.org/officeDocument/2006/relationships/image"/><Relationship Id="rId19" Target="../media/image18.svg" Type="http://schemas.openxmlformats.org/officeDocument/2006/relationships/image"/><Relationship Id="rId2" Target="../media/image1.png" Type="http://schemas.openxmlformats.org/officeDocument/2006/relationships/image"/><Relationship Id="rId20" Target="../media/image19.png" Type="http://schemas.openxmlformats.org/officeDocument/2006/relationships/image"/><Relationship Id="rId21" Target="../media/image20.sv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7.png" Type="http://schemas.openxmlformats.org/officeDocument/2006/relationships/image"/><Relationship Id="rId9" Target="../media/image8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png" Type="http://schemas.openxmlformats.org/officeDocument/2006/relationships/image"/><Relationship Id="rId11" Target="../media/image10.svg" Type="http://schemas.openxmlformats.org/officeDocument/2006/relationships/image"/><Relationship Id="rId12" Target="../media/image11.png" Type="http://schemas.openxmlformats.org/officeDocument/2006/relationships/image"/><Relationship Id="rId13" Target="../media/image12.svg" Type="http://schemas.openxmlformats.org/officeDocument/2006/relationships/image"/><Relationship Id="rId14" Target="../media/image13.png" Type="http://schemas.openxmlformats.org/officeDocument/2006/relationships/image"/><Relationship Id="rId15" Target="../media/image14.svg" Type="http://schemas.openxmlformats.org/officeDocument/2006/relationships/image"/><Relationship Id="rId16" Target="../media/image15.png" Type="http://schemas.openxmlformats.org/officeDocument/2006/relationships/image"/><Relationship Id="rId17" Target="../media/image16.svg" Type="http://schemas.openxmlformats.org/officeDocument/2006/relationships/image"/><Relationship Id="rId18" Target="../media/image17.png" Type="http://schemas.openxmlformats.org/officeDocument/2006/relationships/image"/><Relationship Id="rId19" Target="../media/image18.svg" Type="http://schemas.openxmlformats.org/officeDocument/2006/relationships/image"/><Relationship Id="rId2" Target="../media/image1.png" Type="http://schemas.openxmlformats.org/officeDocument/2006/relationships/image"/><Relationship Id="rId20" Target="../media/image19.png" Type="http://schemas.openxmlformats.org/officeDocument/2006/relationships/image"/><Relationship Id="rId21" Target="../media/image20.sv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7.png" Type="http://schemas.openxmlformats.org/officeDocument/2006/relationships/image"/><Relationship Id="rId9" Target="../media/image8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png" Type="http://schemas.openxmlformats.org/officeDocument/2006/relationships/image"/><Relationship Id="rId11" Target="../media/image10.svg" Type="http://schemas.openxmlformats.org/officeDocument/2006/relationships/image"/><Relationship Id="rId12" Target="../media/image11.png" Type="http://schemas.openxmlformats.org/officeDocument/2006/relationships/image"/><Relationship Id="rId13" Target="../media/image12.svg" Type="http://schemas.openxmlformats.org/officeDocument/2006/relationships/image"/><Relationship Id="rId14" Target="../media/image13.png" Type="http://schemas.openxmlformats.org/officeDocument/2006/relationships/image"/><Relationship Id="rId15" Target="../media/image14.svg" Type="http://schemas.openxmlformats.org/officeDocument/2006/relationships/image"/><Relationship Id="rId16" Target="../media/image15.png" Type="http://schemas.openxmlformats.org/officeDocument/2006/relationships/image"/><Relationship Id="rId17" Target="../media/image16.svg" Type="http://schemas.openxmlformats.org/officeDocument/2006/relationships/image"/><Relationship Id="rId18" Target="../media/image17.png" Type="http://schemas.openxmlformats.org/officeDocument/2006/relationships/image"/><Relationship Id="rId19" Target="../media/image18.svg" Type="http://schemas.openxmlformats.org/officeDocument/2006/relationships/image"/><Relationship Id="rId2" Target="../media/image1.png" Type="http://schemas.openxmlformats.org/officeDocument/2006/relationships/image"/><Relationship Id="rId20" Target="../media/image19.png" Type="http://schemas.openxmlformats.org/officeDocument/2006/relationships/image"/><Relationship Id="rId21" Target="../media/image20.sv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7.png" Type="http://schemas.openxmlformats.org/officeDocument/2006/relationships/image"/><Relationship Id="rId9" Target="../media/image8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png" Type="http://schemas.openxmlformats.org/officeDocument/2006/relationships/image"/><Relationship Id="rId11" Target="../media/image10.svg" Type="http://schemas.openxmlformats.org/officeDocument/2006/relationships/image"/><Relationship Id="rId12" Target="../media/image11.png" Type="http://schemas.openxmlformats.org/officeDocument/2006/relationships/image"/><Relationship Id="rId13" Target="../media/image12.svg" Type="http://schemas.openxmlformats.org/officeDocument/2006/relationships/image"/><Relationship Id="rId14" Target="../media/image13.png" Type="http://schemas.openxmlformats.org/officeDocument/2006/relationships/image"/><Relationship Id="rId15" Target="../media/image14.svg" Type="http://schemas.openxmlformats.org/officeDocument/2006/relationships/image"/><Relationship Id="rId16" Target="../media/image15.png" Type="http://schemas.openxmlformats.org/officeDocument/2006/relationships/image"/><Relationship Id="rId17" Target="../media/image16.svg" Type="http://schemas.openxmlformats.org/officeDocument/2006/relationships/image"/><Relationship Id="rId18" Target="../media/image17.png" Type="http://schemas.openxmlformats.org/officeDocument/2006/relationships/image"/><Relationship Id="rId19" Target="../media/image18.svg" Type="http://schemas.openxmlformats.org/officeDocument/2006/relationships/image"/><Relationship Id="rId2" Target="../media/image1.png" Type="http://schemas.openxmlformats.org/officeDocument/2006/relationships/image"/><Relationship Id="rId20" Target="../media/image19.png" Type="http://schemas.openxmlformats.org/officeDocument/2006/relationships/image"/><Relationship Id="rId21" Target="../media/image20.sv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7.png" Type="http://schemas.openxmlformats.org/officeDocument/2006/relationships/image"/><Relationship Id="rId9" Target="../media/image8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name="Table 2" id="2"/>
          <p:cNvGraphicFramePr>
            <a:graphicFrameLocks noGrp="true"/>
          </p:cNvGraphicFramePr>
          <p:nvPr/>
        </p:nvGraphicFramePr>
        <p:xfrm>
          <a:off x="0" y="0"/>
          <a:ext cx="7560000" cy="10692000"/>
        </p:xfrm>
        <a:graphic>
          <a:graphicData uri="http://schemas.openxmlformats.org/drawingml/2006/table">
            <a:tbl>
              <a:tblPr/>
              <a:tblGrid>
                <a:gridCol w="3780000"/>
                <a:gridCol w="3780000"/>
              </a:tblGrid>
              <a:tr h="3564000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endParaRPr lang="en-US" sz="1100"/>
                    </a:p>
                  </a:txBody>
                  <a:tcPr marL="114300" marR="114300" marT="114300" marB="114300" anchor="ctr">
                    <a:lnL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endParaRPr lang="en-US" sz="1100"/>
                    </a:p>
                  </a:txBody>
                  <a:tcPr marL="114300" marR="114300" marT="114300" marB="114300" anchor="ctr">
                    <a:lnL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64000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endParaRPr lang="en-US" sz="1100"/>
                    </a:p>
                  </a:txBody>
                  <a:tcPr marL="114300" marR="114300" marT="114300" marB="114300" anchor="ctr">
                    <a:lnL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endParaRPr lang="en-US" sz="1100"/>
                    </a:p>
                  </a:txBody>
                  <a:tcPr marL="114300" marR="114300" marT="114300" marB="114300" anchor="ctr">
                    <a:lnL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64000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endParaRPr lang="en-US" sz="1100"/>
                    </a:p>
                  </a:txBody>
                  <a:tcPr marL="114300" marR="114300" marT="114300" marB="114300" anchor="ctr">
                    <a:lnL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endParaRPr lang="en-US" sz="1100"/>
                    </a:p>
                  </a:txBody>
                  <a:tcPr marL="114300" marR="114300" marT="114300" marB="114300" anchor="ctr">
                    <a:lnL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name="Freeform 3" id="3"/>
          <p:cNvSpPr/>
          <p:nvPr/>
        </p:nvSpPr>
        <p:spPr>
          <a:xfrm flipH="false" flipV="false" rot="0">
            <a:off x="620594" y="756000"/>
            <a:ext cx="2490541" cy="2490541"/>
          </a:xfrm>
          <a:custGeom>
            <a:avLst/>
            <a:gdLst/>
            <a:ahLst/>
            <a:cxnLst/>
            <a:rect r="r" b="b" t="t" l="l"/>
            <a:pathLst>
              <a:path h="2490541" w="2490541">
                <a:moveTo>
                  <a:pt x="0" y="0"/>
                </a:moveTo>
                <a:lnTo>
                  <a:pt x="2490541" y="0"/>
                </a:lnTo>
                <a:lnTo>
                  <a:pt x="2490541" y="2490541"/>
                </a:lnTo>
                <a:lnTo>
                  <a:pt x="0" y="249054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462467" y="83689"/>
            <a:ext cx="2806794" cy="38925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20"/>
              </a:lnSpc>
            </a:pPr>
            <a:r>
              <a:rPr lang="en-US" sz="2300" b="true">
                <a:solidFill>
                  <a:srgbClr val="000000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Navn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299033">
            <a:off x="115215" y="160881"/>
            <a:ext cx="617219" cy="569384"/>
          </a:xfrm>
          <a:custGeom>
            <a:avLst/>
            <a:gdLst/>
            <a:ahLst/>
            <a:cxnLst/>
            <a:rect r="r" b="b" t="t" l="l"/>
            <a:pathLst>
              <a:path h="569384" w="617219">
                <a:moveTo>
                  <a:pt x="0" y="0"/>
                </a:moveTo>
                <a:lnTo>
                  <a:pt x="617219" y="0"/>
                </a:lnTo>
                <a:lnTo>
                  <a:pt x="617219" y="569385"/>
                </a:lnTo>
                <a:lnTo>
                  <a:pt x="0" y="56938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947939">
            <a:off x="2960998" y="2825020"/>
            <a:ext cx="616527" cy="568746"/>
          </a:xfrm>
          <a:custGeom>
            <a:avLst/>
            <a:gdLst/>
            <a:ahLst/>
            <a:cxnLst/>
            <a:rect r="r" b="b" t="t" l="l"/>
            <a:pathLst>
              <a:path h="568746" w="616527">
                <a:moveTo>
                  <a:pt x="0" y="0"/>
                </a:moveTo>
                <a:lnTo>
                  <a:pt x="616527" y="0"/>
                </a:lnTo>
                <a:lnTo>
                  <a:pt x="616527" y="568746"/>
                </a:lnTo>
                <a:lnTo>
                  <a:pt x="0" y="56874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4282117" y="87522"/>
            <a:ext cx="2806794" cy="38925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20"/>
              </a:lnSpc>
            </a:pPr>
            <a:r>
              <a:rPr lang="en-US" sz="2300" b="true">
                <a:solidFill>
                  <a:srgbClr val="000000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Navn</a:t>
            </a:r>
          </a:p>
        </p:txBody>
      </p:sp>
      <p:sp>
        <p:nvSpPr>
          <p:cNvPr name="Freeform 8" id="8"/>
          <p:cNvSpPr/>
          <p:nvPr/>
        </p:nvSpPr>
        <p:spPr>
          <a:xfrm flipH="false" flipV="false" rot="0">
            <a:off x="4440244" y="756000"/>
            <a:ext cx="2490541" cy="2490541"/>
          </a:xfrm>
          <a:custGeom>
            <a:avLst/>
            <a:gdLst/>
            <a:ahLst/>
            <a:cxnLst/>
            <a:rect r="r" b="b" t="t" l="l"/>
            <a:pathLst>
              <a:path h="2490541" w="2490541">
                <a:moveTo>
                  <a:pt x="0" y="0"/>
                </a:moveTo>
                <a:lnTo>
                  <a:pt x="2490540" y="0"/>
                </a:lnTo>
                <a:lnTo>
                  <a:pt x="2490540" y="2490541"/>
                </a:lnTo>
                <a:lnTo>
                  <a:pt x="0" y="249054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792655">
            <a:off x="6649112" y="-126996"/>
            <a:ext cx="938662" cy="865915"/>
          </a:xfrm>
          <a:custGeom>
            <a:avLst/>
            <a:gdLst/>
            <a:ahLst/>
            <a:cxnLst/>
            <a:rect r="r" b="b" t="t" l="l"/>
            <a:pathLst>
              <a:path h="865915" w="938662">
                <a:moveTo>
                  <a:pt x="0" y="0"/>
                </a:moveTo>
                <a:lnTo>
                  <a:pt x="938662" y="0"/>
                </a:lnTo>
                <a:lnTo>
                  <a:pt x="938662" y="865915"/>
                </a:lnTo>
                <a:lnTo>
                  <a:pt x="0" y="86591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947939">
            <a:off x="4047451" y="3030062"/>
            <a:ext cx="469331" cy="432958"/>
          </a:xfrm>
          <a:custGeom>
            <a:avLst/>
            <a:gdLst/>
            <a:ahLst/>
            <a:cxnLst/>
            <a:rect r="r" b="b" t="t" l="l"/>
            <a:pathLst>
              <a:path h="432958" w="469331">
                <a:moveTo>
                  <a:pt x="0" y="0"/>
                </a:moveTo>
                <a:lnTo>
                  <a:pt x="469331" y="0"/>
                </a:lnTo>
                <a:lnTo>
                  <a:pt x="469331" y="432958"/>
                </a:lnTo>
                <a:lnTo>
                  <a:pt x="0" y="43295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620594" y="4270986"/>
            <a:ext cx="2490541" cy="2490541"/>
          </a:xfrm>
          <a:custGeom>
            <a:avLst/>
            <a:gdLst/>
            <a:ahLst/>
            <a:cxnLst/>
            <a:rect r="r" b="b" t="t" l="l"/>
            <a:pathLst>
              <a:path h="2490541" w="2490541">
                <a:moveTo>
                  <a:pt x="0" y="0"/>
                </a:moveTo>
                <a:lnTo>
                  <a:pt x="2490541" y="0"/>
                </a:lnTo>
                <a:lnTo>
                  <a:pt x="2490541" y="2490541"/>
                </a:lnTo>
                <a:lnTo>
                  <a:pt x="0" y="249054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4440244" y="4270986"/>
            <a:ext cx="2490541" cy="2490541"/>
          </a:xfrm>
          <a:custGeom>
            <a:avLst/>
            <a:gdLst/>
            <a:ahLst/>
            <a:cxnLst/>
            <a:rect r="r" b="b" t="t" l="l"/>
            <a:pathLst>
              <a:path h="2490541" w="2490541">
                <a:moveTo>
                  <a:pt x="0" y="0"/>
                </a:moveTo>
                <a:lnTo>
                  <a:pt x="2490540" y="0"/>
                </a:lnTo>
                <a:lnTo>
                  <a:pt x="2490540" y="2490541"/>
                </a:lnTo>
                <a:lnTo>
                  <a:pt x="0" y="249054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620594" y="7814549"/>
            <a:ext cx="2490541" cy="2490541"/>
          </a:xfrm>
          <a:custGeom>
            <a:avLst/>
            <a:gdLst/>
            <a:ahLst/>
            <a:cxnLst/>
            <a:rect r="r" b="b" t="t" l="l"/>
            <a:pathLst>
              <a:path h="2490541" w="2490541">
                <a:moveTo>
                  <a:pt x="0" y="0"/>
                </a:moveTo>
                <a:lnTo>
                  <a:pt x="2490541" y="0"/>
                </a:lnTo>
                <a:lnTo>
                  <a:pt x="2490541" y="2490540"/>
                </a:lnTo>
                <a:lnTo>
                  <a:pt x="0" y="249054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4440244" y="7814549"/>
            <a:ext cx="2490541" cy="2490541"/>
          </a:xfrm>
          <a:custGeom>
            <a:avLst/>
            <a:gdLst/>
            <a:ahLst/>
            <a:cxnLst/>
            <a:rect r="r" b="b" t="t" l="l"/>
            <a:pathLst>
              <a:path h="2490541" w="2490541">
                <a:moveTo>
                  <a:pt x="0" y="0"/>
                </a:moveTo>
                <a:lnTo>
                  <a:pt x="2490540" y="0"/>
                </a:lnTo>
                <a:lnTo>
                  <a:pt x="2490540" y="2490540"/>
                </a:lnTo>
                <a:lnTo>
                  <a:pt x="0" y="249054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462467" y="3705077"/>
            <a:ext cx="2806794" cy="38925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20"/>
              </a:lnSpc>
            </a:pPr>
            <a:r>
              <a:rPr lang="en-US" sz="2300" b="true">
                <a:solidFill>
                  <a:srgbClr val="000000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Navn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4282117" y="3705077"/>
            <a:ext cx="2806794" cy="38925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20"/>
              </a:lnSpc>
            </a:pPr>
            <a:r>
              <a:rPr lang="en-US" sz="2300" b="true">
                <a:solidFill>
                  <a:srgbClr val="000000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Navn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4282117" y="7244319"/>
            <a:ext cx="2806794" cy="38925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20"/>
              </a:lnSpc>
            </a:pPr>
            <a:r>
              <a:rPr lang="en-US" sz="2300" b="true">
                <a:solidFill>
                  <a:srgbClr val="000000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Navn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462467" y="7244319"/>
            <a:ext cx="2806794" cy="38925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20"/>
              </a:lnSpc>
            </a:pPr>
            <a:r>
              <a:rPr lang="en-US" sz="2300" b="true">
                <a:solidFill>
                  <a:srgbClr val="000000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Navn</a:t>
            </a:r>
          </a:p>
        </p:txBody>
      </p:sp>
      <p:sp>
        <p:nvSpPr>
          <p:cNvPr name="Freeform 19" id="19"/>
          <p:cNvSpPr/>
          <p:nvPr/>
        </p:nvSpPr>
        <p:spPr>
          <a:xfrm flipH="false" flipV="false" rot="-517446">
            <a:off x="3895526" y="3737701"/>
            <a:ext cx="773181" cy="713260"/>
          </a:xfrm>
          <a:custGeom>
            <a:avLst/>
            <a:gdLst/>
            <a:ahLst/>
            <a:cxnLst/>
            <a:rect r="r" b="b" t="t" l="l"/>
            <a:pathLst>
              <a:path h="713260" w="773181">
                <a:moveTo>
                  <a:pt x="0" y="0"/>
                </a:moveTo>
                <a:lnTo>
                  <a:pt x="773182" y="0"/>
                </a:lnTo>
                <a:lnTo>
                  <a:pt x="773182" y="713260"/>
                </a:lnTo>
                <a:lnTo>
                  <a:pt x="0" y="71326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947939">
            <a:off x="6810180" y="6373857"/>
            <a:ext cx="616527" cy="568746"/>
          </a:xfrm>
          <a:custGeom>
            <a:avLst/>
            <a:gdLst/>
            <a:ahLst/>
            <a:cxnLst/>
            <a:rect r="r" b="b" t="t" l="l"/>
            <a:pathLst>
              <a:path h="568746" w="616527">
                <a:moveTo>
                  <a:pt x="0" y="0"/>
                </a:moveTo>
                <a:lnTo>
                  <a:pt x="616527" y="0"/>
                </a:lnTo>
                <a:lnTo>
                  <a:pt x="616527" y="568746"/>
                </a:lnTo>
                <a:lnTo>
                  <a:pt x="0" y="56874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1" id="21"/>
          <p:cNvSpPr/>
          <p:nvPr/>
        </p:nvSpPr>
        <p:spPr>
          <a:xfrm flipH="false" flipV="false" rot="947939">
            <a:off x="3032998" y="3639144"/>
            <a:ext cx="616527" cy="568746"/>
          </a:xfrm>
          <a:custGeom>
            <a:avLst/>
            <a:gdLst/>
            <a:ahLst/>
            <a:cxnLst/>
            <a:rect r="r" b="b" t="t" l="l"/>
            <a:pathLst>
              <a:path h="568746" w="616527">
                <a:moveTo>
                  <a:pt x="0" y="0"/>
                </a:moveTo>
                <a:lnTo>
                  <a:pt x="616527" y="0"/>
                </a:lnTo>
                <a:lnTo>
                  <a:pt x="616527" y="568746"/>
                </a:lnTo>
                <a:lnTo>
                  <a:pt x="0" y="568746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2" id="22"/>
          <p:cNvSpPr/>
          <p:nvPr/>
        </p:nvSpPr>
        <p:spPr>
          <a:xfrm flipH="false" flipV="false" rot="-517446">
            <a:off x="134823" y="6365573"/>
            <a:ext cx="655288" cy="604503"/>
          </a:xfrm>
          <a:custGeom>
            <a:avLst/>
            <a:gdLst/>
            <a:ahLst/>
            <a:cxnLst/>
            <a:rect r="r" b="b" t="t" l="l"/>
            <a:pathLst>
              <a:path h="604503" w="655288">
                <a:moveTo>
                  <a:pt x="0" y="0"/>
                </a:moveTo>
                <a:lnTo>
                  <a:pt x="655288" y="0"/>
                </a:lnTo>
                <a:lnTo>
                  <a:pt x="655288" y="604503"/>
                </a:lnTo>
                <a:lnTo>
                  <a:pt x="0" y="604503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3" id="23"/>
          <p:cNvSpPr/>
          <p:nvPr/>
        </p:nvSpPr>
        <p:spPr>
          <a:xfrm flipH="false" flipV="false" rot="-517446">
            <a:off x="6853106" y="10039103"/>
            <a:ext cx="773181" cy="713260"/>
          </a:xfrm>
          <a:custGeom>
            <a:avLst/>
            <a:gdLst/>
            <a:ahLst/>
            <a:cxnLst/>
            <a:rect r="r" b="b" t="t" l="l"/>
            <a:pathLst>
              <a:path h="713260" w="773181">
                <a:moveTo>
                  <a:pt x="0" y="0"/>
                </a:moveTo>
                <a:lnTo>
                  <a:pt x="773181" y="0"/>
                </a:lnTo>
                <a:lnTo>
                  <a:pt x="773181" y="713260"/>
                </a:lnTo>
                <a:lnTo>
                  <a:pt x="0" y="713260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4" id="24"/>
          <p:cNvSpPr/>
          <p:nvPr/>
        </p:nvSpPr>
        <p:spPr>
          <a:xfrm flipH="false" flipV="false" rot="947939">
            <a:off x="3973853" y="7272863"/>
            <a:ext cx="616527" cy="568746"/>
          </a:xfrm>
          <a:custGeom>
            <a:avLst/>
            <a:gdLst/>
            <a:ahLst/>
            <a:cxnLst/>
            <a:rect r="r" b="b" t="t" l="l"/>
            <a:pathLst>
              <a:path h="568746" w="616527">
                <a:moveTo>
                  <a:pt x="0" y="0"/>
                </a:moveTo>
                <a:lnTo>
                  <a:pt x="616527" y="0"/>
                </a:lnTo>
                <a:lnTo>
                  <a:pt x="616527" y="568746"/>
                </a:lnTo>
                <a:lnTo>
                  <a:pt x="0" y="568746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5" id="25"/>
          <p:cNvSpPr/>
          <p:nvPr/>
        </p:nvSpPr>
        <p:spPr>
          <a:xfrm flipH="false" flipV="false" rot="947939">
            <a:off x="2960998" y="7272863"/>
            <a:ext cx="616527" cy="568746"/>
          </a:xfrm>
          <a:custGeom>
            <a:avLst/>
            <a:gdLst/>
            <a:ahLst/>
            <a:cxnLst/>
            <a:rect r="r" b="b" t="t" l="l"/>
            <a:pathLst>
              <a:path h="568746" w="616527">
                <a:moveTo>
                  <a:pt x="0" y="0"/>
                </a:moveTo>
                <a:lnTo>
                  <a:pt x="616527" y="0"/>
                </a:lnTo>
                <a:lnTo>
                  <a:pt x="616527" y="568746"/>
                </a:lnTo>
                <a:lnTo>
                  <a:pt x="0" y="56874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6" id="26"/>
          <p:cNvSpPr/>
          <p:nvPr/>
        </p:nvSpPr>
        <p:spPr>
          <a:xfrm flipH="false" flipV="false" rot="947939">
            <a:off x="115561" y="10009186"/>
            <a:ext cx="616527" cy="568746"/>
          </a:xfrm>
          <a:custGeom>
            <a:avLst/>
            <a:gdLst/>
            <a:ahLst/>
            <a:cxnLst/>
            <a:rect r="r" b="b" t="t" l="l"/>
            <a:pathLst>
              <a:path h="568746" w="616527">
                <a:moveTo>
                  <a:pt x="0" y="0"/>
                </a:moveTo>
                <a:lnTo>
                  <a:pt x="616527" y="0"/>
                </a:lnTo>
                <a:lnTo>
                  <a:pt x="616527" y="568746"/>
                </a:lnTo>
                <a:lnTo>
                  <a:pt x="0" y="568746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name="Table 2" id="2"/>
          <p:cNvGraphicFramePr>
            <a:graphicFrameLocks noGrp="true"/>
          </p:cNvGraphicFramePr>
          <p:nvPr/>
        </p:nvGraphicFramePr>
        <p:xfrm>
          <a:off x="0" y="0"/>
          <a:ext cx="7560000" cy="10692000"/>
        </p:xfrm>
        <a:graphic>
          <a:graphicData uri="http://schemas.openxmlformats.org/drawingml/2006/table">
            <a:tbl>
              <a:tblPr/>
              <a:tblGrid>
                <a:gridCol w="3780000"/>
                <a:gridCol w="3780000"/>
              </a:tblGrid>
              <a:tr h="3564000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endParaRPr lang="en-US" sz="1100"/>
                    </a:p>
                  </a:txBody>
                  <a:tcPr marL="114300" marR="114300" marT="114300" marB="114300" anchor="ctr">
                    <a:lnL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endParaRPr lang="en-US" sz="1100"/>
                    </a:p>
                  </a:txBody>
                  <a:tcPr marL="114300" marR="114300" marT="114300" marB="114300" anchor="ctr">
                    <a:lnL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64000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endParaRPr lang="en-US" sz="1100"/>
                    </a:p>
                  </a:txBody>
                  <a:tcPr marL="114300" marR="114300" marT="114300" marB="114300" anchor="ctr">
                    <a:lnL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endParaRPr lang="en-US" sz="1100"/>
                    </a:p>
                  </a:txBody>
                  <a:tcPr marL="114300" marR="114300" marT="114300" marB="114300" anchor="ctr">
                    <a:lnL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64000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endParaRPr lang="en-US" sz="1100"/>
                    </a:p>
                  </a:txBody>
                  <a:tcPr marL="114300" marR="114300" marT="114300" marB="114300" anchor="ctr">
                    <a:lnL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endParaRPr lang="en-US" sz="1100"/>
                    </a:p>
                  </a:txBody>
                  <a:tcPr marL="114300" marR="114300" marT="114300" marB="114300" anchor="ctr">
                    <a:lnL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name="Freeform 3" id="3"/>
          <p:cNvSpPr/>
          <p:nvPr/>
        </p:nvSpPr>
        <p:spPr>
          <a:xfrm flipH="false" flipV="false" rot="0">
            <a:off x="620594" y="756000"/>
            <a:ext cx="2490541" cy="2490541"/>
          </a:xfrm>
          <a:custGeom>
            <a:avLst/>
            <a:gdLst/>
            <a:ahLst/>
            <a:cxnLst/>
            <a:rect r="r" b="b" t="t" l="l"/>
            <a:pathLst>
              <a:path h="2490541" w="2490541">
                <a:moveTo>
                  <a:pt x="0" y="0"/>
                </a:moveTo>
                <a:lnTo>
                  <a:pt x="2490541" y="0"/>
                </a:lnTo>
                <a:lnTo>
                  <a:pt x="2490541" y="2490541"/>
                </a:lnTo>
                <a:lnTo>
                  <a:pt x="0" y="249054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462467" y="83689"/>
            <a:ext cx="2806794" cy="38925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20"/>
              </a:lnSpc>
            </a:pPr>
            <a:r>
              <a:rPr lang="en-US" sz="2300" b="true">
                <a:solidFill>
                  <a:srgbClr val="000000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Navn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299033">
            <a:off x="115215" y="160881"/>
            <a:ext cx="617219" cy="569384"/>
          </a:xfrm>
          <a:custGeom>
            <a:avLst/>
            <a:gdLst/>
            <a:ahLst/>
            <a:cxnLst/>
            <a:rect r="r" b="b" t="t" l="l"/>
            <a:pathLst>
              <a:path h="569384" w="617219">
                <a:moveTo>
                  <a:pt x="0" y="0"/>
                </a:moveTo>
                <a:lnTo>
                  <a:pt x="617219" y="0"/>
                </a:lnTo>
                <a:lnTo>
                  <a:pt x="617219" y="569385"/>
                </a:lnTo>
                <a:lnTo>
                  <a:pt x="0" y="56938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947939">
            <a:off x="2960998" y="2825020"/>
            <a:ext cx="616527" cy="568746"/>
          </a:xfrm>
          <a:custGeom>
            <a:avLst/>
            <a:gdLst/>
            <a:ahLst/>
            <a:cxnLst/>
            <a:rect r="r" b="b" t="t" l="l"/>
            <a:pathLst>
              <a:path h="568746" w="616527">
                <a:moveTo>
                  <a:pt x="0" y="0"/>
                </a:moveTo>
                <a:lnTo>
                  <a:pt x="616527" y="0"/>
                </a:lnTo>
                <a:lnTo>
                  <a:pt x="616527" y="568746"/>
                </a:lnTo>
                <a:lnTo>
                  <a:pt x="0" y="56874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4282117" y="87522"/>
            <a:ext cx="2806794" cy="38925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20"/>
              </a:lnSpc>
            </a:pPr>
            <a:r>
              <a:rPr lang="en-US" sz="2300" b="true">
                <a:solidFill>
                  <a:srgbClr val="000000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Navn</a:t>
            </a:r>
          </a:p>
        </p:txBody>
      </p:sp>
      <p:sp>
        <p:nvSpPr>
          <p:cNvPr name="Freeform 8" id="8"/>
          <p:cNvSpPr/>
          <p:nvPr/>
        </p:nvSpPr>
        <p:spPr>
          <a:xfrm flipH="false" flipV="false" rot="0">
            <a:off x="4440244" y="756000"/>
            <a:ext cx="2490541" cy="2490541"/>
          </a:xfrm>
          <a:custGeom>
            <a:avLst/>
            <a:gdLst/>
            <a:ahLst/>
            <a:cxnLst/>
            <a:rect r="r" b="b" t="t" l="l"/>
            <a:pathLst>
              <a:path h="2490541" w="2490541">
                <a:moveTo>
                  <a:pt x="0" y="0"/>
                </a:moveTo>
                <a:lnTo>
                  <a:pt x="2490540" y="0"/>
                </a:lnTo>
                <a:lnTo>
                  <a:pt x="2490540" y="2490541"/>
                </a:lnTo>
                <a:lnTo>
                  <a:pt x="0" y="249054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792655">
            <a:off x="6649112" y="-126996"/>
            <a:ext cx="938662" cy="865915"/>
          </a:xfrm>
          <a:custGeom>
            <a:avLst/>
            <a:gdLst/>
            <a:ahLst/>
            <a:cxnLst/>
            <a:rect r="r" b="b" t="t" l="l"/>
            <a:pathLst>
              <a:path h="865915" w="938662">
                <a:moveTo>
                  <a:pt x="0" y="0"/>
                </a:moveTo>
                <a:lnTo>
                  <a:pt x="938662" y="0"/>
                </a:lnTo>
                <a:lnTo>
                  <a:pt x="938662" y="865915"/>
                </a:lnTo>
                <a:lnTo>
                  <a:pt x="0" y="86591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947939">
            <a:off x="4047451" y="3030062"/>
            <a:ext cx="469331" cy="432958"/>
          </a:xfrm>
          <a:custGeom>
            <a:avLst/>
            <a:gdLst/>
            <a:ahLst/>
            <a:cxnLst/>
            <a:rect r="r" b="b" t="t" l="l"/>
            <a:pathLst>
              <a:path h="432958" w="469331">
                <a:moveTo>
                  <a:pt x="0" y="0"/>
                </a:moveTo>
                <a:lnTo>
                  <a:pt x="469331" y="0"/>
                </a:lnTo>
                <a:lnTo>
                  <a:pt x="469331" y="432958"/>
                </a:lnTo>
                <a:lnTo>
                  <a:pt x="0" y="43295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620594" y="4270986"/>
            <a:ext cx="2490541" cy="2490541"/>
          </a:xfrm>
          <a:custGeom>
            <a:avLst/>
            <a:gdLst/>
            <a:ahLst/>
            <a:cxnLst/>
            <a:rect r="r" b="b" t="t" l="l"/>
            <a:pathLst>
              <a:path h="2490541" w="2490541">
                <a:moveTo>
                  <a:pt x="0" y="0"/>
                </a:moveTo>
                <a:lnTo>
                  <a:pt x="2490541" y="0"/>
                </a:lnTo>
                <a:lnTo>
                  <a:pt x="2490541" y="2490541"/>
                </a:lnTo>
                <a:lnTo>
                  <a:pt x="0" y="249054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4440244" y="4270986"/>
            <a:ext cx="2490541" cy="2490541"/>
          </a:xfrm>
          <a:custGeom>
            <a:avLst/>
            <a:gdLst/>
            <a:ahLst/>
            <a:cxnLst/>
            <a:rect r="r" b="b" t="t" l="l"/>
            <a:pathLst>
              <a:path h="2490541" w="2490541">
                <a:moveTo>
                  <a:pt x="0" y="0"/>
                </a:moveTo>
                <a:lnTo>
                  <a:pt x="2490540" y="0"/>
                </a:lnTo>
                <a:lnTo>
                  <a:pt x="2490540" y="2490541"/>
                </a:lnTo>
                <a:lnTo>
                  <a:pt x="0" y="249054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620594" y="7814549"/>
            <a:ext cx="2490541" cy="2490541"/>
          </a:xfrm>
          <a:custGeom>
            <a:avLst/>
            <a:gdLst/>
            <a:ahLst/>
            <a:cxnLst/>
            <a:rect r="r" b="b" t="t" l="l"/>
            <a:pathLst>
              <a:path h="2490541" w="2490541">
                <a:moveTo>
                  <a:pt x="0" y="0"/>
                </a:moveTo>
                <a:lnTo>
                  <a:pt x="2490541" y="0"/>
                </a:lnTo>
                <a:lnTo>
                  <a:pt x="2490541" y="2490540"/>
                </a:lnTo>
                <a:lnTo>
                  <a:pt x="0" y="249054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4440244" y="7814549"/>
            <a:ext cx="2490541" cy="2490541"/>
          </a:xfrm>
          <a:custGeom>
            <a:avLst/>
            <a:gdLst/>
            <a:ahLst/>
            <a:cxnLst/>
            <a:rect r="r" b="b" t="t" l="l"/>
            <a:pathLst>
              <a:path h="2490541" w="2490541">
                <a:moveTo>
                  <a:pt x="0" y="0"/>
                </a:moveTo>
                <a:lnTo>
                  <a:pt x="2490540" y="0"/>
                </a:lnTo>
                <a:lnTo>
                  <a:pt x="2490540" y="2490540"/>
                </a:lnTo>
                <a:lnTo>
                  <a:pt x="0" y="249054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462467" y="3705077"/>
            <a:ext cx="2806794" cy="38925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20"/>
              </a:lnSpc>
            </a:pPr>
            <a:r>
              <a:rPr lang="en-US" sz="2300" b="true">
                <a:solidFill>
                  <a:srgbClr val="000000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Navn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4282117" y="3705077"/>
            <a:ext cx="2806794" cy="38925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20"/>
              </a:lnSpc>
            </a:pPr>
            <a:r>
              <a:rPr lang="en-US" sz="2300" b="true">
                <a:solidFill>
                  <a:srgbClr val="000000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Navn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4282117" y="7244319"/>
            <a:ext cx="2806794" cy="38925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20"/>
              </a:lnSpc>
            </a:pPr>
            <a:r>
              <a:rPr lang="en-US" sz="2300" b="true">
                <a:solidFill>
                  <a:srgbClr val="000000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Navn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462467" y="7244319"/>
            <a:ext cx="2806794" cy="38925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20"/>
              </a:lnSpc>
            </a:pPr>
            <a:r>
              <a:rPr lang="en-US" sz="2300" b="true">
                <a:solidFill>
                  <a:srgbClr val="000000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Navn</a:t>
            </a:r>
          </a:p>
        </p:txBody>
      </p:sp>
      <p:sp>
        <p:nvSpPr>
          <p:cNvPr name="Freeform 19" id="19"/>
          <p:cNvSpPr/>
          <p:nvPr/>
        </p:nvSpPr>
        <p:spPr>
          <a:xfrm flipH="false" flipV="false" rot="-517446">
            <a:off x="3895526" y="3737701"/>
            <a:ext cx="773181" cy="713260"/>
          </a:xfrm>
          <a:custGeom>
            <a:avLst/>
            <a:gdLst/>
            <a:ahLst/>
            <a:cxnLst/>
            <a:rect r="r" b="b" t="t" l="l"/>
            <a:pathLst>
              <a:path h="713260" w="773181">
                <a:moveTo>
                  <a:pt x="0" y="0"/>
                </a:moveTo>
                <a:lnTo>
                  <a:pt x="773182" y="0"/>
                </a:lnTo>
                <a:lnTo>
                  <a:pt x="773182" y="713260"/>
                </a:lnTo>
                <a:lnTo>
                  <a:pt x="0" y="71326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947939">
            <a:off x="6810180" y="6373857"/>
            <a:ext cx="616527" cy="568746"/>
          </a:xfrm>
          <a:custGeom>
            <a:avLst/>
            <a:gdLst/>
            <a:ahLst/>
            <a:cxnLst/>
            <a:rect r="r" b="b" t="t" l="l"/>
            <a:pathLst>
              <a:path h="568746" w="616527">
                <a:moveTo>
                  <a:pt x="0" y="0"/>
                </a:moveTo>
                <a:lnTo>
                  <a:pt x="616527" y="0"/>
                </a:lnTo>
                <a:lnTo>
                  <a:pt x="616527" y="568746"/>
                </a:lnTo>
                <a:lnTo>
                  <a:pt x="0" y="56874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1" id="21"/>
          <p:cNvSpPr/>
          <p:nvPr/>
        </p:nvSpPr>
        <p:spPr>
          <a:xfrm flipH="false" flipV="false" rot="947939">
            <a:off x="3032998" y="3639144"/>
            <a:ext cx="616527" cy="568746"/>
          </a:xfrm>
          <a:custGeom>
            <a:avLst/>
            <a:gdLst/>
            <a:ahLst/>
            <a:cxnLst/>
            <a:rect r="r" b="b" t="t" l="l"/>
            <a:pathLst>
              <a:path h="568746" w="616527">
                <a:moveTo>
                  <a:pt x="0" y="0"/>
                </a:moveTo>
                <a:lnTo>
                  <a:pt x="616527" y="0"/>
                </a:lnTo>
                <a:lnTo>
                  <a:pt x="616527" y="568746"/>
                </a:lnTo>
                <a:lnTo>
                  <a:pt x="0" y="568746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2" id="22"/>
          <p:cNvSpPr/>
          <p:nvPr/>
        </p:nvSpPr>
        <p:spPr>
          <a:xfrm flipH="false" flipV="false" rot="-517446">
            <a:off x="134823" y="6365573"/>
            <a:ext cx="655288" cy="604503"/>
          </a:xfrm>
          <a:custGeom>
            <a:avLst/>
            <a:gdLst/>
            <a:ahLst/>
            <a:cxnLst/>
            <a:rect r="r" b="b" t="t" l="l"/>
            <a:pathLst>
              <a:path h="604503" w="655288">
                <a:moveTo>
                  <a:pt x="0" y="0"/>
                </a:moveTo>
                <a:lnTo>
                  <a:pt x="655288" y="0"/>
                </a:lnTo>
                <a:lnTo>
                  <a:pt x="655288" y="604503"/>
                </a:lnTo>
                <a:lnTo>
                  <a:pt x="0" y="604503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3" id="23"/>
          <p:cNvSpPr/>
          <p:nvPr/>
        </p:nvSpPr>
        <p:spPr>
          <a:xfrm flipH="false" flipV="false" rot="-517446">
            <a:off x="6853106" y="10039103"/>
            <a:ext cx="773181" cy="713260"/>
          </a:xfrm>
          <a:custGeom>
            <a:avLst/>
            <a:gdLst/>
            <a:ahLst/>
            <a:cxnLst/>
            <a:rect r="r" b="b" t="t" l="l"/>
            <a:pathLst>
              <a:path h="713260" w="773181">
                <a:moveTo>
                  <a:pt x="0" y="0"/>
                </a:moveTo>
                <a:lnTo>
                  <a:pt x="773181" y="0"/>
                </a:lnTo>
                <a:lnTo>
                  <a:pt x="773181" y="713260"/>
                </a:lnTo>
                <a:lnTo>
                  <a:pt x="0" y="713260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4" id="24"/>
          <p:cNvSpPr/>
          <p:nvPr/>
        </p:nvSpPr>
        <p:spPr>
          <a:xfrm flipH="false" flipV="false" rot="947939">
            <a:off x="3973853" y="7272863"/>
            <a:ext cx="616527" cy="568746"/>
          </a:xfrm>
          <a:custGeom>
            <a:avLst/>
            <a:gdLst/>
            <a:ahLst/>
            <a:cxnLst/>
            <a:rect r="r" b="b" t="t" l="l"/>
            <a:pathLst>
              <a:path h="568746" w="616527">
                <a:moveTo>
                  <a:pt x="0" y="0"/>
                </a:moveTo>
                <a:lnTo>
                  <a:pt x="616527" y="0"/>
                </a:lnTo>
                <a:lnTo>
                  <a:pt x="616527" y="568746"/>
                </a:lnTo>
                <a:lnTo>
                  <a:pt x="0" y="568746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5" id="25"/>
          <p:cNvSpPr/>
          <p:nvPr/>
        </p:nvSpPr>
        <p:spPr>
          <a:xfrm flipH="false" flipV="false" rot="947939">
            <a:off x="2960998" y="7272863"/>
            <a:ext cx="616527" cy="568746"/>
          </a:xfrm>
          <a:custGeom>
            <a:avLst/>
            <a:gdLst/>
            <a:ahLst/>
            <a:cxnLst/>
            <a:rect r="r" b="b" t="t" l="l"/>
            <a:pathLst>
              <a:path h="568746" w="616527">
                <a:moveTo>
                  <a:pt x="0" y="0"/>
                </a:moveTo>
                <a:lnTo>
                  <a:pt x="616527" y="0"/>
                </a:lnTo>
                <a:lnTo>
                  <a:pt x="616527" y="568746"/>
                </a:lnTo>
                <a:lnTo>
                  <a:pt x="0" y="56874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6" id="26"/>
          <p:cNvSpPr/>
          <p:nvPr/>
        </p:nvSpPr>
        <p:spPr>
          <a:xfrm flipH="false" flipV="false" rot="947939">
            <a:off x="115561" y="10009186"/>
            <a:ext cx="616527" cy="568746"/>
          </a:xfrm>
          <a:custGeom>
            <a:avLst/>
            <a:gdLst/>
            <a:ahLst/>
            <a:cxnLst/>
            <a:rect r="r" b="b" t="t" l="l"/>
            <a:pathLst>
              <a:path h="568746" w="616527">
                <a:moveTo>
                  <a:pt x="0" y="0"/>
                </a:moveTo>
                <a:lnTo>
                  <a:pt x="616527" y="0"/>
                </a:lnTo>
                <a:lnTo>
                  <a:pt x="616527" y="568746"/>
                </a:lnTo>
                <a:lnTo>
                  <a:pt x="0" y="568746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name="Table 2" id="2"/>
          <p:cNvGraphicFramePr>
            <a:graphicFrameLocks noGrp="true"/>
          </p:cNvGraphicFramePr>
          <p:nvPr/>
        </p:nvGraphicFramePr>
        <p:xfrm>
          <a:off x="0" y="0"/>
          <a:ext cx="7560000" cy="10692000"/>
        </p:xfrm>
        <a:graphic>
          <a:graphicData uri="http://schemas.openxmlformats.org/drawingml/2006/table">
            <a:tbl>
              <a:tblPr/>
              <a:tblGrid>
                <a:gridCol w="3780000"/>
                <a:gridCol w="3780000"/>
              </a:tblGrid>
              <a:tr h="3564000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endParaRPr lang="en-US" sz="1100"/>
                    </a:p>
                  </a:txBody>
                  <a:tcPr marL="114300" marR="114300" marT="114300" marB="114300" anchor="ctr">
                    <a:lnL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endParaRPr lang="en-US" sz="1100"/>
                    </a:p>
                  </a:txBody>
                  <a:tcPr marL="114300" marR="114300" marT="114300" marB="114300" anchor="ctr">
                    <a:lnL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64000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endParaRPr lang="en-US" sz="1100"/>
                    </a:p>
                  </a:txBody>
                  <a:tcPr marL="114300" marR="114300" marT="114300" marB="114300" anchor="ctr">
                    <a:lnL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endParaRPr lang="en-US" sz="1100"/>
                    </a:p>
                  </a:txBody>
                  <a:tcPr marL="114300" marR="114300" marT="114300" marB="114300" anchor="ctr">
                    <a:lnL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64000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endParaRPr lang="en-US" sz="1100"/>
                    </a:p>
                  </a:txBody>
                  <a:tcPr marL="114300" marR="114300" marT="114300" marB="114300" anchor="ctr">
                    <a:lnL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endParaRPr lang="en-US" sz="1100"/>
                    </a:p>
                  </a:txBody>
                  <a:tcPr marL="114300" marR="114300" marT="114300" marB="114300" anchor="ctr">
                    <a:lnL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name="Freeform 3" id="3"/>
          <p:cNvSpPr/>
          <p:nvPr/>
        </p:nvSpPr>
        <p:spPr>
          <a:xfrm flipH="false" flipV="false" rot="0">
            <a:off x="620594" y="756000"/>
            <a:ext cx="2490541" cy="2490541"/>
          </a:xfrm>
          <a:custGeom>
            <a:avLst/>
            <a:gdLst/>
            <a:ahLst/>
            <a:cxnLst/>
            <a:rect r="r" b="b" t="t" l="l"/>
            <a:pathLst>
              <a:path h="2490541" w="2490541">
                <a:moveTo>
                  <a:pt x="0" y="0"/>
                </a:moveTo>
                <a:lnTo>
                  <a:pt x="2490541" y="0"/>
                </a:lnTo>
                <a:lnTo>
                  <a:pt x="2490541" y="2490541"/>
                </a:lnTo>
                <a:lnTo>
                  <a:pt x="0" y="249054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462467" y="83689"/>
            <a:ext cx="2806794" cy="38925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20"/>
              </a:lnSpc>
            </a:pPr>
            <a:r>
              <a:rPr lang="en-US" sz="2300" b="true">
                <a:solidFill>
                  <a:srgbClr val="000000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Navn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299033">
            <a:off x="115215" y="160881"/>
            <a:ext cx="617219" cy="569384"/>
          </a:xfrm>
          <a:custGeom>
            <a:avLst/>
            <a:gdLst/>
            <a:ahLst/>
            <a:cxnLst/>
            <a:rect r="r" b="b" t="t" l="l"/>
            <a:pathLst>
              <a:path h="569384" w="617219">
                <a:moveTo>
                  <a:pt x="0" y="0"/>
                </a:moveTo>
                <a:lnTo>
                  <a:pt x="617219" y="0"/>
                </a:lnTo>
                <a:lnTo>
                  <a:pt x="617219" y="569385"/>
                </a:lnTo>
                <a:lnTo>
                  <a:pt x="0" y="56938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947939">
            <a:off x="2960998" y="2825020"/>
            <a:ext cx="616527" cy="568746"/>
          </a:xfrm>
          <a:custGeom>
            <a:avLst/>
            <a:gdLst/>
            <a:ahLst/>
            <a:cxnLst/>
            <a:rect r="r" b="b" t="t" l="l"/>
            <a:pathLst>
              <a:path h="568746" w="616527">
                <a:moveTo>
                  <a:pt x="0" y="0"/>
                </a:moveTo>
                <a:lnTo>
                  <a:pt x="616527" y="0"/>
                </a:lnTo>
                <a:lnTo>
                  <a:pt x="616527" y="568746"/>
                </a:lnTo>
                <a:lnTo>
                  <a:pt x="0" y="56874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4282117" y="87522"/>
            <a:ext cx="2806794" cy="38925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20"/>
              </a:lnSpc>
            </a:pPr>
            <a:r>
              <a:rPr lang="en-US" sz="2300" b="true">
                <a:solidFill>
                  <a:srgbClr val="000000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Navn</a:t>
            </a:r>
          </a:p>
        </p:txBody>
      </p:sp>
      <p:sp>
        <p:nvSpPr>
          <p:cNvPr name="Freeform 8" id="8"/>
          <p:cNvSpPr/>
          <p:nvPr/>
        </p:nvSpPr>
        <p:spPr>
          <a:xfrm flipH="false" flipV="false" rot="0">
            <a:off x="4440244" y="756000"/>
            <a:ext cx="2490541" cy="2490541"/>
          </a:xfrm>
          <a:custGeom>
            <a:avLst/>
            <a:gdLst/>
            <a:ahLst/>
            <a:cxnLst/>
            <a:rect r="r" b="b" t="t" l="l"/>
            <a:pathLst>
              <a:path h="2490541" w="2490541">
                <a:moveTo>
                  <a:pt x="0" y="0"/>
                </a:moveTo>
                <a:lnTo>
                  <a:pt x="2490540" y="0"/>
                </a:lnTo>
                <a:lnTo>
                  <a:pt x="2490540" y="2490541"/>
                </a:lnTo>
                <a:lnTo>
                  <a:pt x="0" y="249054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792655">
            <a:off x="6649112" y="-126996"/>
            <a:ext cx="938662" cy="865915"/>
          </a:xfrm>
          <a:custGeom>
            <a:avLst/>
            <a:gdLst/>
            <a:ahLst/>
            <a:cxnLst/>
            <a:rect r="r" b="b" t="t" l="l"/>
            <a:pathLst>
              <a:path h="865915" w="938662">
                <a:moveTo>
                  <a:pt x="0" y="0"/>
                </a:moveTo>
                <a:lnTo>
                  <a:pt x="938662" y="0"/>
                </a:lnTo>
                <a:lnTo>
                  <a:pt x="938662" y="865915"/>
                </a:lnTo>
                <a:lnTo>
                  <a:pt x="0" y="86591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947939">
            <a:off x="4047451" y="3030062"/>
            <a:ext cx="469331" cy="432958"/>
          </a:xfrm>
          <a:custGeom>
            <a:avLst/>
            <a:gdLst/>
            <a:ahLst/>
            <a:cxnLst/>
            <a:rect r="r" b="b" t="t" l="l"/>
            <a:pathLst>
              <a:path h="432958" w="469331">
                <a:moveTo>
                  <a:pt x="0" y="0"/>
                </a:moveTo>
                <a:lnTo>
                  <a:pt x="469331" y="0"/>
                </a:lnTo>
                <a:lnTo>
                  <a:pt x="469331" y="432958"/>
                </a:lnTo>
                <a:lnTo>
                  <a:pt x="0" y="43295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620594" y="4270986"/>
            <a:ext cx="2490541" cy="2490541"/>
          </a:xfrm>
          <a:custGeom>
            <a:avLst/>
            <a:gdLst/>
            <a:ahLst/>
            <a:cxnLst/>
            <a:rect r="r" b="b" t="t" l="l"/>
            <a:pathLst>
              <a:path h="2490541" w="2490541">
                <a:moveTo>
                  <a:pt x="0" y="0"/>
                </a:moveTo>
                <a:lnTo>
                  <a:pt x="2490541" y="0"/>
                </a:lnTo>
                <a:lnTo>
                  <a:pt x="2490541" y="2490541"/>
                </a:lnTo>
                <a:lnTo>
                  <a:pt x="0" y="249054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4440244" y="4270986"/>
            <a:ext cx="2490541" cy="2490541"/>
          </a:xfrm>
          <a:custGeom>
            <a:avLst/>
            <a:gdLst/>
            <a:ahLst/>
            <a:cxnLst/>
            <a:rect r="r" b="b" t="t" l="l"/>
            <a:pathLst>
              <a:path h="2490541" w="2490541">
                <a:moveTo>
                  <a:pt x="0" y="0"/>
                </a:moveTo>
                <a:lnTo>
                  <a:pt x="2490540" y="0"/>
                </a:lnTo>
                <a:lnTo>
                  <a:pt x="2490540" y="2490541"/>
                </a:lnTo>
                <a:lnTo>
                  <a:pt x="0" y="249054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620594" y="7814549"/>
            <a:ext cx="2490541" cy="2490541"/>
          </a:xfrm>
          <a:custGeom>
            <a:avLst/>
            <a:gdLst/>
            <a:ahLst/>
            <a:cxnLst/>
            <a:rect r="r" b="b" t="t" l="l"/>
            <a:pathLst>
              <a:path h="2490541" w="2490541">
                <a:moveTo>
                  <a:pt x="0" y="0"/>
                </a:moveTo>
                <a:lnTo>
                  <a:pt x="2490541" y="0"/>
                </a:lnTo>
                <a:lnTo>
                  <a:pt x="2490541" y="2490540"/>
                </a:lnTo>
                <a:lnTo>
                  <a:pt x="0" y="249054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4440244" y="7814549"/>
            <a:ext cx="2490541" cy="2490541"/>
          </a:xfrm>
          <a:custGeom>
            <a:avLst/>
            <a:gdLst/>
            <a:ahLst/>
            <a:cxnLst/>
            <a:rect r="r" b="b" t="t" l="l"/>
            <a:pathLst>
              <a:path h="2490541" w="2490541">
                <a:moveTo>
                  <a:pt x="0" y="0"/>
                </a:moveTo>
                <a:lnTo>
                  <a:pt x="2490540" y="0"/>
                </a:lnTo>
                <a:lnTo>
                  <a:pt x="2490540" y="2490540"/>
                </a:lnTo>
                <a:lnTo>
                  <a:pt x="0" y="249054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462467" y="3705077"/>
            <a:ext cx="2806794" cy="38925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20"/>
              </a:lnSpc>
            </a:pPr>
            <a:r>
              <a:rPr lang="en-US" sz="2300" b="true">
                <a:solidFill>
                  <a:srgbClr val="000000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Navn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4282117" y="3705077"/>
            <a:ext cx="2806794" cy="38925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20"/>
              </a:lnSpc>
            </a:pPr>
            <a:r>
              <a:rPr lang="en-US" sz="2300" b="true">
                <a:solidFill>
                  <a:srgbClr val="000000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Navn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4282117" y="7244319"/>
            <a:ext cx="2806794" cy="38925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20"/>
              </a:lnSpc>
            </a:pPr>
            <a:r>
              <a:rPr lang="en-US" sz="2300" b="true">
                <a:solidFill>
                  <a:srgbClr val="000000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Navn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462467" y="7244319"/>
            <a:ext cx="2806794" cy="38925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20"/>
              </a:lnSpc>
            </a:pPr>
            <a:r>
              <a:rPr lang="en-US" sz="2300" b="true">
                <a:solidFill>
                  <a:srgbClr val="000000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Navn</a:t>
            </a:r>
          </a:p>
        </p:txBody>
      </p:sp>
      <p:sp>
        <p:nvSpPr>
          <p:cNvPr name="Freeform 19" id="19"/>
          <p:cNvSpPr/>
          <p:nvPr/>
        </p:nvSpPr>
        <p:spPr>
          <a:xfrm flipH="false" flipV="false" rot="-517446">
            <a:off x="3895526" y="3737701"/>
            <a:ext cx="773181" cy="713260"/>
          </a:xfrm>
          <a:custGeom>
            <a:avLst/>
            <a:gdLst/>
            <a:ahLst/>
            <a:cxnLst/>
            <a:rect r="r" b="b" t="t" l="l"/>
            <a:pathLst>
              <a:path h="713260" w="773181">
                <a:moveTo>
                  <a:pt x="0" y="0"/>
                </a:moveTo>
                <a:lnTo>
                  <a:pt x="773182" y="0"/>
                </a:lnTo>
                <a:lnTo>
                  <a:pt x="773182" y="713260"/>
                </a:lnTo>
                <a:lnTo>
                  <a:pt x="0" y="71326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947939">
            <a:off x="6810180" y="6373857"/>
            <a:ext cx="616527" cy="568746"/>
          </a:xfrm>
          <a:custGeom>
            <a:avLst/>
            <a:gdLst/>
            <a:ahLst/>
            <a:cxnLst/>
            <a:rect r="r" b="b" t="t" l="l"/>
            <a:pathLst>
              <a:path h="568746" w="616527">
                <a:moveTo>
                  <a:pt x="0" y="0"/>
                </a:moveTo>
                <a:lnTo>
                  <a:pt x="616527" y="0"/>
                </a:lnTo>
                <a:lnTo>
                  <a:pt x="616527" y="568746"/>
                </a:lnTo>
                <a:lnTo>
                  <a:pt x="0" y="56874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1" id="21"/>
          <p:cNvSpPr/>
          <p:nvPr/>
        </p:nvSpPr>
        <p:spPr>
          <a:xfrm flipH="false" flipV="false" rot="947939">
            <a:off x="3032998" y="3639144"/>
            <a:ext cx="616527" cy="568746"/>
          </a:xfrm>
          <a:custGeom>
            <a:avLst/>
            <a:gdLst/>
            <a:ahLst/>
            <a:cxnLst/>
            <a:rect r="r" b="b" t="t" l="l"/>
            <a:pathLst>
              <a:path h="568746" w="616527">
                <a:moveTo>
                  <a:pt x="0" y="0"/>
                </a:moveTo>
                <a:lnTo>
                  <a:pt x="616527" y="0"/>
                </a:lnTo>
                <a:lnTo>
                  <a:pt x="616527" y="568746"/>
                </a:lnTo>
                <a:lnTo>
                  <a:pt x="0" y="568746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2" id="22"/>
          <p:cNvSpPr/>
          <p:nvPr/>
        </p:nvSpPr>
        <p:spPr>
          <a:xfrm flipH="false" flipV="false" rot="-517446">
            <a:off x="134823" y="6365573"/>
            <a:ext cx="655288" cy="604503"/>
          </a:xfrm>
          <a:custGeom>
            <a:avLst/>
            <a:gdLst/>
            <a:ahLst/>
            <a:cxnLst/>
            <a:rect r="r" b="b" t="t" l="l"/>
            <a:pathLst>
              <a:path h="604503" w="655288">
                <a:moveTo>
                  <a:pt x="0" y="0"/>
                </a:moveTo>
                <a:lnTo>
                  <a:pt x="655288" y="0"/>
                </a:lnTo>
                <a:lnTo>
                  <a:pt x="655288" y="604503"/>
                </a:lnTo>
                <a:lnTo>
                  <a:pt x="0" y="604503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3" id="23"/>
          <p:cNvSpPr/>
          <p:nvPr/>
        </p:nvSpPr>
        <p:spPr>
          <a:xfrm flipH="false" flipV="false" rot="-517446">
            <a:off x="6853106" y="10039103"/>
            <a:ext cx="773181" cy="713260"/>
          </a:xfrm>
          <a:custGeom>
            <a:avLst/>
            <a:gdLst/>
            <a:ahLst/>
            <a:cxnLst/>
            <a:rect r="r" b="b" t="t" l="l"/>
            <a:pathLst>
              <a:path h="713260" w="773181">
                <a:moveTo>
                  <a:pt x="0" y="0"/>
                </a:moveTo>
                <a:lnTo>
                  <a:pt x="773181" y="0"/>
                </a:lnTo>
                <a:lnTo>
                  <a:pt x="773181" y="713260"/>
                </a:lnTo>
                <a:lnTo>
                  <a:pt x="0" y="713260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4" id="24"/>
          <p:cNvSpPr/>
          <p:nvPr/>
        </p:nvSpPr>
        <p:spPr>
          <a:xfrm flipH="false" flipV="false" rot="947939">
            <a:off x="3973853" y="7272863"/>
            <a:ext cx="616527" cy="568746"/>
          </a:xfrm>
          <a:custGeom>
            <a:avLst/>
            <a:gdLst/>
            <a:ahLst/>
            <a:cxnLst/>
            <a:rect r="r" b="b" t="t" l="l"/>
            <a:pathLst>
              <a:path h="568746" w="616527">
                <a:moveTo>
                  <a:pt x="0" y="0"/>
                </a:moveTo>
                <a:lnTo>
                  <a:pt x="616527" y="0"/>
                </a:lnTo>
                <a:lnTo>
                  <a:pt x="616527" y="568746"/>
                </a:lnTo>
                <a:lnTo>
                  <a:pt x="0" y="568746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5" id="25"/>
          <p:cNvSpPr/>
          <p:nvPr/>
        </p:nvSpPr>
        <p:spPr>
          <a:xfrm flipH="false" flipV="false" rot="947939">
            <a:off x="2960998" y="7272863"/>
            <a:ext cx="616527" cy="568746"/>
          </a:xfrm>
          <a:custGeom>
            <a:avLst/>
            <a:gdLst/>
            <a:ahLst/>
            <a:cxnLst/>
            <a:rect r="r" b="b" t="t" l="l"/>
            <a:pathLst>
              <a:path h="568746" w="616527">
                <a:moveTo>
                  <a:pt x="0" y="0"/>
                </a:moveTo>
                <a:lnTo>
                  <a:pt x="616527" y="0"/>
                </a:lnTo>
                <a:lnTo>
                  <a:pt x="616527" y="568746"/>
                </a:lnTo>
                <a:lnTo>
                  <a:pt x="0" y="56874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6" id="26"/>
          <p:cNvSpPr/>
          <p:nvPr/>
        </p:nvSpPr>
        <p:spPr>
          <a:xfrm flipH="false" flipV="false" rot="947939">
            <a:off x="115561" y="10009186"/>
            <a:ext cx="616527" cy="568746"/>
          </a:xfrm>
          <a:custGeom>
            <a:avLst/>
            <a:gdLst/>
            <a:ahLst/>
            <a:cxnLst/>
            <a:rect r="r" b="b" t="t" l="l"/>
            <a:pathLst>
              <a:path h="568746" w="616527">
                <a:moveTo>
                  <a:pt x="0" y="0"/>
                </a:moveTo>
                <a:lnTo>
                  <a:pt x="616527" y="0"/>
                </a:lnTo>
                <a:lnTo>
                  <a:pt x="616527" y="568746"/>
                </a:lnTo>
                <a:lnTo>
                  <a:pt x="0" y="568746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name="Table 2" id="2"/>
          <p:cNvGraphicFramePr>
            <a:graphicFrameLocks noGrp="true"/>
          </p:cNvGraphicFramePr>
          <p:nvPr/>
        </p:nvGraphicFramePr>
        <p:xfrm>
          <a:off x="0" y="0"/>
          <a:ext cx="7560000" cy="10692000"/>
        </p:xfrm>
        <a:graphic>
          <a:graphicData uri="http://schemas.openxmlformats.org/drawingml/2006/table">
            <a:tbl>
              <a:tblPr/>
              <a:tblGrid>
                <a:gridCol w="3780000"/>
                <a:gridCol w="3780000"/>
              </a:tblGrid>
              <a:tr h="3564000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endParaRPr lang="en-US" sz="1100"/>
                    </a:p>
                  </a:txBody>
                  <a:tcPr marL="114300" marR="114300" marT="114300" marB="114300" anchor="ctr">
                    <a:lnL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endParaRPr lang="en-US" sz="1100"/>
                    </a:p>
                  </a:txBody>
                  <a:tcPr marL="114300" marR="114300" marT="114300" marB="114300" anchor="ctr">
                    <a:lnL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64000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endParaRPr lang="en-US" sz="1100"/>
                    </a:p>
                  </a:txBody>
                  <a:tcPr marL="114300" marR="114300" marT="114300" marB="114300" anchor="ctr">
                    <a:lnL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endParaRPr lang="en-US" sz="1100"/>
                    </a:p>
                  </a:txBody>
                  <a:tcPr marL="114300" marR="114300" marT="114300" marB="114300" anchor="ctr">
                    <a:lnL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64000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endParaRPr lang="en-US" sz="1100"/>
                    </a:p>
                  </a:txBody>
                  <a:tcPr marL="114300" marR="114300" marT="114300" marB="114300" anchor="ctr">
                    <a:lnL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endParaRPr lang="en-US" sz="1100"/>
                    </a:p>
                  </a:txBody>
                  <a:tcPr marL="114300" marR="114300" marT="114300" marB="114300" anchor="ctr">
                    <a:lnL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905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name="Freeform 3" id="3"/>
          <p:cNvSpPr/>
          <p:nvPr/>
        </p:nvSpPr>
        <p:spPr>
          <a:xfrm flipH="false" flipV="false" rot="0">
            <a:off x="620594" y="756000"/>
            <a:ext cx="2490541" cy="2490541"/>
          </a:xfrm>
          <a:custGeom>
            <a:avLst/>
            <a:gdLst/>
            <a:ahLst/>
            <a:cxnLst/>
            <a:rect r="r" b="b" t="t" l="l"/>
            <a:pathLst>
              <a:path h="2490541" w="2490541">
                <a:moveTo>
                  <a:pt x="0" y="0"/>
                </a:moveTo>
                <a:lnTo>
                  <a:pt x="2490541" y="0"/>
                </a:lnTo>
                <a:lnTo>
                  <a:pt x="2490541" y="2490541"/>
                </a:lnTo>
                <a:lnTo>
                  <a:pt x="0" y="249054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462467" y="83689"/>
            <a:ext cx="2806794" cy="38925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20"/>
              </a:lnSpc>
            </a:pPr>
            <a:r>
              <a:rPr lang="en-US" sz="2300" b="true">
                <a:solidFill>
                  <a:srgbClr val="000000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Navn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299033">
            <a:off x="115215" y="160881"/>
            <a:ext cx="617219" cy="569384"/>
          </a:xfrm>
          <a:custGeom>
            <a:avLst/>
            <a:gdLst/>
            <a:ahLst/>
            <a:cxnLst/>
            <a:rect r="r" b="b" t="t" l="l"/>
            <a:pathLst>
              <a:path h="569384" w="617219">
                <a:moveTo>
                  <a:pt x="0" y="0"/>
                </a:moveTo>
                <a:lnTo>
                  <a:pt x="617219" y="0"/>
                </a:lnTo>
                <a:lnTo>
                  <a:pt x="617219" y="569385"/>
                </a:lnTo>
                <a:lnTo>
                  <a:pt x="0" y="56938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947939">
            <a:off x="2960998" y="2825020"/>
            <a:ext cx="616527" cy="568746"/>
          </a:xfrm>
          <a:custGeom>
            <a:avLst/>
            <a:gdLst/>
            <a:ahLst/>
            <a:cxnLst/>
            <a:rect r="r" b="b" t="t" l="l"/>
            <a:pathLst>
              <a:path h="568746" w="616527">
                <a:moveTo>
                  <a:pt x="0" y="0"/>
                </a:moveTo>
                <a:lnTo>
                  <a:pt x="616527" y="0"/>
                </a:lnTo>
                <a:lnTo>
                  <a:pt x="616527" y="568746"/>
                </a:lnTo>
                <a:lnTo>
                  <a:pt x="0" y="56874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4282117" y="87522"/>
            <a:ext cx="2806794" cy="38925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20"/>
              </a:lnSpc>
            </a:pPr>
            <a:r>
              <a:rPr lang="en-US" sz="2300" b="true">
                <a:solidFill>
                  <a:srgbClr val="000000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Navn</a:t>
            </a:r>
          </a:p>
        </p:txBody>
      </p:sp>
      <p:sp>
        <p:nvSpPr>
          <p:cNvPr name="Freeform 8" id="8"/>
          <p:cNvSpPr/>
          <p:nvPr/>
        </p:nvSpPr>
        <p:spPr>
          <a:xfrm flipH="false" flipV="false" rot="0">
            <a:off x="4440244" y="756000"/>
            <a:ext cx="2490541" cy="2490541"/>
          </a:xfrm>
          <a:custGeom>
            <a:avLst/>
            <a:gdLst/>
            <a:ahLst/>
            <a:cxnLst/>
            <a:rect r="r" b="b" t="t" l="l"/>
            <a:pathLst>
              <a:path h="2490541" w="2490541">
                <a:moveTo>
                  <a:pt x="0" y="0"/>
                </a:moveTo>
                <a:lnTo>
                  <a:pt x="2490540" y="0"/>
                </a:lnTo>
                <a:lnTo>
                  <a:pt x="2490540" y="2490541"/>
                </a:lnTo>
                <a:lnTo>
                  <a:pt x="0" y="249054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792655">
            <a:off x="6649112" y="-126996"/>
            <a:ext cx="938662" cy="865915"/>
          </a:xfrm>
          <a:custGeom>
            <a:avLst/>
            <a:gdLst/>
            <a:ahLst/>
            <a:cxnLst/>
            <a:rect r="r" b="b" t="t" l="l"/>
            <a:pathLst>
              <a:path h="865915" w="938662">
                <a:moveTo>
                  <a:pt x="0" y="0"/>
                </a:moveTo>
                <a:lnTo>
                  <a:pt x="938662" y="0"/>
                </a:lnTo>
                <a:lnTo>
                  <a:pt x="938662" y="865915"/>
                </a:lnTo>
                <a:lnTo>
                  <a:pt x="0" y="86591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947939">
            <a:off x="4047451" y="3030062"/>
            <a:ext cx="469331" cy="432958"/>
          </a:xfrm>
          <a:custGeom>
            <a:avLst/>
            <a:gdLst/>
            <a:ahLst/>
            <a:cxnLst/>
            <a:rect r="r" b="b" t="t" l="l"/>
            <a:pathLst>
              <a:path h="432958" w="469331">
                <a:moveTo>
                  <a:pt x="0" y="0"/>
                </a:moveTo>
                <a:lnTo>
                  <a:pt x="469331" y="0"/>
                </a:lnTo>
                <a:lnTo>
                  <a:pt x="469331" y="432958"/>
                </a:lnTo>
                <a:lnTo>
                  <a:pt x="0" y="43295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620594" y="4270986"/>
            <a:ext cx="2490541" cy="2490541"/>
          </a:xfrm>
          <a:custGeom>
            <a:avLst/>
            <a:gdLst/>
            <a:ahLst/>
            <a:cxnLst/>
            <a:rect r="r" b="b" t="t" l="l"/>
            <a:pathLst>
              <a:path h="2490541" w="2490541">
                <a:moveTo>
                  <a:pt x="0" y="0"/>
                </a:moveTo>
                <a:lnTo>
                  <a:pt x="2490541" y="0"/>
                </a:lnTo>
                <a:lnTo>
                  <a:pt x="2490541" y="2490541"/>
                </a:lnTo>
                <a:lnTo>
                  <a:pt x="0" y="249054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4440244" y="4270986"/>
            <a:ext cx="2490541" cy="2490541"/>
          </a:xfrm>
          <a:custGeom>
            <a:avLst/>
            <a:gdLst/>
            <a:ahLst/>
            <a:cxnLst/>
            <a:rect r="r" b="b" t="t" l="l"/>
            <a:pathLst>
              <a:path h="2490541" w="2490541">
                <a:moveTo>
                  <a:pt x="0" y="0"/>
                </a:moveTo>
                <a:lnTo>
                  <a:pt x="2490540" y="0"/>
                </a:lnTo>
                <a:lnTo>
                  <a:pt x="2490540" y="2490541"/>
                </a:lnTo>
                <a:lnTo>
                  <a:pt x="0" y="249054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620594" y="7814549"/>
            <a:ext cx="2490541" cy="2490541"/>
          </a:xfrm>
          <a:custGeom>
            <a:avLst/>
            <a:gdLst/>
            <a:ahLst/>
            <a:cxnLst/>
            <a:rect r="r" b="b" t="t" l="l"/>
            <a:pathLst>
              <a:path h="2490541" w="2490541">
                <a:moveTo>
                  <a:pt x="0" y="0"/>
                </a:moveTo>
                <a:lnTo>
                  <a:pt x="2490541" y="0"/>
                </a:lnTo>
                <a:lnTo>
                  <a:pt x="2490541" y="2490540"/>
                </a:lnTo>
                <a:lnTo>
                  <a:pt x="0" y="249054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4440244" y="7814549"/>
            <a:ext cx="2490541" cy="2490541"/>
          </a:xfrm>
          <a:custGeom>
            <a:avLst/>
            <a:gdLst/>
            <a:ahLst/>
            <a:cxnLst/>
            <a:rect r="r" b="b" t="t" l="l"/>
            <a:pathLst>
              <a:path h="2490541" w="2490541">
                <a:moveTo>
                  <a:pt x="0" y="0"/>
                </a:moveTo>
                <a:lnTo>
                  <a:pt x="2490540" y="0"/>
                </a:lnTo>
                <a:lnTo>
                  <a:pt x="2490540" y="2490540"/>
                </a:lnTo>
                <a:lnTo>
                  <a:pt x="0" y="249054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462467" y="3705077"/>
            <a:ext cx="2806794" cy="38925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20"/>
              </a:lnSpc>
            </a:pPr>
            <a:r>
              <a:rPr lang="en-US" sz="2300" b="true">
                <a:solidFill>
                  <a:srgbClr val="000000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Navn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4282117" y="3705077"/>
            <a:ext cx="2806794" cy="38925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20"/>
              </a:lnSpc>
            </a:pPr>
            <a:r>
              <a:rPr lang="en-US" sz="2300" b="true">
                <a:solidFill>
                  <a:srgbClr val="000000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Navn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4282117" y="7244319"/>
            <a:ext cx="2806794" cy="38925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20"/>
              </a:lnSpc>
            </a:pPr>
            <a:r>
              <a:rPr lang="en-US" sz="2300" b="true">
                <a:solidFill>
                  <a:srgbClr val="000000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Navn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462467" y="7244319"/>
            <a:ext cx="2806794" cy="38925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20"/>
              </a:lnSpc>
            </a:pPr>
            <a:r>
              <a:rPr lang="en-US" sz="2300" b="true">
                <a:solidFill>
                  <a:srgbClr val="000000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Navn</a:t>
            </a:r>
          </a:p>
        </p:txBody>
      </p:sp>
      <p:sp>
        <p:nvSpPr>
          <p:cNvPr name="Freeform 19" id="19"/>
          <p:cNvSpPr/>
          <p:nvPr/>
        </p:nvSpPr>
        <p:spPr>
          <a:xfrm flipH="false" flipV="false" rot="-517446">
            <a:off x="3895526" y="3737701"/>
            <a:ext cx="773181" cy="713260"/>
          </a:xfrm>
          <a:custGeom>
            <a:avLst/>
            <a:gdLst/>
            <a:ahLst/>
            <a:cxnLst/>
            <a:rect r="r" b="b" t="t" l="l"/>
            <a:pathLst>
              <a:path h="713260" w="773181">
                <a:moveTo>
                  <a:pt x="0" y="0"/>
                </a:moveTo>
                <a:lnTo>
                  <a:pt x="773182" y="0"/>
                </a:lnTo>
                <a:lnTo>
                  <a:pt x="773182" y="713260"/>
                </a:lnTo>
                <a:lnTo>
                  <a:pt x="0" y="71326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947939">
            <a:off x="6810180" y="6373857"/>
            <a:ext cx="616527" cy="568746"/>
          </a:xfrm>
          <a:custGeom>
            <a:avLst/>
            <a:gdLst/>
            <a:ahLst/>
            <a:cxnLst/>
            <a:rect r="r" b="b" t="t" l="l"/>
            <a:pathLst>
              <a:path h="568746" w="616527">
                <a:moveTo>
                  <a:pt x="0" y="0"/>
                </a:moveTo>
                <a:lnTo>
                  <a:pt x="616527" y="0"/>
                </a:lnTo>
                <a:lnTo>
                  <a:pt x="616527" y="568746"/>
                </a:lnTo>
                <a:lnTo>
                  <a:pt x="0" y="56874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1" id="21"/>
          <p:cNvSpPr/>
          <p:nvPr/>
        </p:nvSpPr>
        <p:spPr>
          <a:xfrm flipH="false" flipV="false" rot="947939">
            <a:off x="3032998" y="3639144"/>
            <a:ext cx="616527" cy="568746"/>
          </a:xfrm>
          <a:custGeom>
            <a:avLst/>
            <a:gdLst/>
            <a:ahLst/>
            <a:cxnLst/>
            <a:rect r="r" b="b" t="t" l="l"/>
            <a:pathLst>
              <a:path h="568746" w="616527">
                <a:moveTo>
                  <a:pt x="0" y="0"/>
                </a:moveTo>
                <a:lnTo>
                  <a:pt x="616527" y="0"/>
                </a:lnTo>
                <a:lnTo>
                  <a:pt x="616527" y="568746"/>
                </a:lnTo>
                <a:lnTo>
                  <a:pt x="0" y="568746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2" id="22"/>
          <p:cNvSpPr/>
          <p:nvPr/>
        </p:nvSpPr>
        <p:spPr>
          <a:xfrm flipH="false" flipV="false" rot="-517446">
            <a:off x="134823" y="6365573"/>
            <a:ext cx="655288" cy="604503"/>
          </a:xfrm>
          <a:custGeom>
            <a:avLst/>
            <a:gdLst/>
            <a:ahLst/>
            <a:cxnLst/>
            <a:rect r="r" b="b" t="t" l="l"/>
            <a:pathLst>
              <a:path h="604503" w="655288">
                <a:moveTo>
                  <a:pt x="0" y="0"/>
                </a:moveTo>
                <a:lnTo>
                  <a:pt x="655288" y="0"/>
                </a:lnTo>
                <a:lnTo>
                  <a:pt x="655288" y="604503"/>
                </a:lnTo>
                <a:lnTo>
                  <a:pt x="0" y="604503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3" id="23"/>
          <p:cNvSpPr/>
          <p:nvPr/>
        </p:nvSpPr>
        <p:spPr>
          <a:xfrm flipH="false" flipV="false" rot="-517446">
            <a:off x="6853106" y="10039103"/>
            <a:ext cx="773181" cy="713260"/>
          </a:xfrm>
          <a:custGeom>
            <a:avLst/>
            <a:gdLst/>
            <a:ahLst/>
            <a:cxnLst/>
            <a:rect r="r" b="b" t="t" l="l"/>
            <a:pathLst>
              <a:path h="713260" w="773181">
                <a:moveTo>
                  <a:pt x="0" y="0"/>
                </a:moveTo>
                <a:lnTo>
                  <a:pt x="773181" y="0"/>
                </a:lnTo>
                <a:lnTo>
                  <a:pt x="773181" y="713260"/>
                </a:lnTo>
                <a:lnTo>
                  <a:pt x="0" y="713260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4" id="24"/>
          <p:cNvSpPr/>
          <p:nvPr/>
        </p:nvSpPr>
        <p:spPr>
          <a:xfrm flipH="false" flipV="false" rot="947939">
            <a:off x="3973853" y="7272863"/>
            <a:ext cx="616527" cy="568746"/>
          </a:xfrm>
          <a:custGeom>
            <a:avLst/>
            <a:gdLst/>
            <a:ahLst/>
            <a:cxnLst/>
            <a:rect r="r" b="b" t="t" l="l"/>
            <a:pathLst>
              <a:path h="568746" w="616527">
                <a:moveTo>
                  <a:pt x="0" y="0"/>
                </a:moveTo>
                <a:lnTo>
                  <a:pt x="616527" y="0"/>
                </a:lnTo>
                <a:lnTo>
                  <a:pt x="616527" y="568746"/>
                </a:lnTo>
                <a:lnTo>
                  <a:pt x="0" y="568746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5" id="25"/>
          <p:cNvSpPr/>
          <p:nvPr/>
        </p:nvSpPr>
        <p:spPr>
          <a:xfrm flipH="false" flipV="false" rot="947939">
            <a:off x="2960998" y="7272863"/>
            <a:ext cx="616527" cy="568746"/>
          </a:xfrm>
          <a:custGeom>
            <a:avLst/>
            <a:gdLst/>
            <a:ahLst/>
            <a:cxnLst/>
            <a:rect r="r" b="b" t="t" l="l"/>
            <a:pathLst>
              <a:path h="568746" w="616527">
                <a:moveTo>
                  <a:pt x="0" y="0"/>
                </a:moveTo>
                <a:lnTo>
                  <a:pt x="616527" y="0"/>
                </a:lnTo>
                <a:lnTo>
                  <a:pt x="616527" y="568746"/>
                </a:lnTo>
                <a:lnTo>
                  <a:pt x="0" y="56874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6" id="26"/>
          <p:cNvSpPr/>
          <p:nvPr/>
        </p:nvSpPr>
        <p:spPr>
          <a:xfrm flipH="false" flipV="false" rot="947939">
            <a:off x="115561" y="10009186"/>
            <a:ext cx="616527" cy="568746"/>
          </a:xfrm>
          <a:custGeom>
            <a:avLst/>
            <a:gdLst/>
            <a:ahLst/>
            <a:cxnLst/>
            <a:rect r="r" b="b" t="t" l="l"/>
            <a:pathLst>
              <a:path h="568746" w="616527">
                <a:moveTo>
                  <a:pt x="0" y="0"/>
                </a:moveTo>
                <a:lnTo>
                  <a:pt x="616527" y="0"/>
                </a:lnTo>
                <a:lnTo>
                  <a:pt x="616527" y="568746"/>
                </a:lnTo>
                <a:lnTo>
                  <a:pt x="0" y="568746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DAHRz1ahW_o</dc:identifier>
  <dcterms:modified xsi:type="dcterms:W3CDTF">2011-08-01T06:04:30Z</dcterms:modified>
  <cp:revision>1</cp:revision>
  <dc:title>Bordkort - kryds og bolle</dc:title>
</cp:coreProperties>
</file>