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</p:sldIdLst>
  <p:sldSz cx="18288000" cy="10287000"/>
  <p:notesSz cx="6858000" cy="9144000"/>
  <p:embeddedFontLst>
    <p:embeddedFont>
      <p:font typeface="Comic Sans" panose="020B0604020202020204" charset="0"/>
      <p:regular r:id="rId4"/>
    </p:embeddedFont>
    <p:embeddedFont>
      <p:font typeface="Comic Sans Bold" panose="020B0604020202020204" charset="0"/>
      <p:regular r:id="rId5"/>
    </p:embeddedFont>
    <p:embeddedFont>
      <p:font typeface="Inter" panose="020B0604020202020204" charset="0"/>
      <p:regular r:id="rId6"/>
    </p:embeddedFont>
    <p:embeddedFont>
      <p:font typeface="Open Sans" panose="020B0606030504020204" pitchFamily="34" charset="0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B8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ema til typografi 1 - Markering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4" d="100"/>
          <a:sy n="64" d="100"/>
        </p:scale>
        <p:origin x="16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6.sv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12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10.sv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b="-38888"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3" name="Freeform 3"/>
          <p:cNvSpPr/>
          <p:nvPr/>
        </p:nvSpPr>
        <p:spPr>
          <a:xfrm>
            <a:off x="5029200" y="1028700"/>
            <a:ext cx="8229600" cy="8229600"/>
          </a:xfrm>
          <a:custGeom>
            <a:avLst/>
            <a:gdLst/>
            <a:ahLst/>
            <a:cxnLst/>
            <a:rect l="l" t="t" r="r" b="b"/>
            <a:pathLst>
              <a:path w="8229600" h="8229600">
                <a:moveTo>
                  <a:pt x="0" y="0"/>
                </a:moveTo>
                <a:lnTo>
                  <a:pt x="8229600" y="0"/>
                </a:lnTo>
                <a:lnTo>
                  <a:pt x="8229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4" name="AutoShape 4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87B8D7"/>
          </a:solidFill>
        </p:spPr>
        <p:txBody>
          <a:bodyPr/>
          <a:lstStyle/>
          <a:p>
            <a:endParaRPr lang="da-DK"/>
          </a:p>
        </p:txBody>
      </p:sp>
      <p:graphicFrame>
        <p:nvGraphicFramePr>
          <p:cNvPr id="5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402563"/>
              </p:ext>
            </p:extLst>
          </p:nvPr>
        </p:nvGraphicFramePr>
        <p:xfrm>
          <a:off x="442946" y="963294"/>
          <a:ext cx="12382825" cy="8922374"/>
        </p:xfrm>
        <a:graphic>
          <a:graphicData uri="http://schemas.openxmlformats.org/drawingml/2006/table">
            <a:tbl>
              <a:tblPr>
                <a:effectLst/>
                <a:tableStyleId>{3C2FFA5D-87B4-456A-9821-1D502468CF0F}</a:tableStyleId>
              </a:tblPr>
              <a:tblGrid>
                <a:gridCol w="1739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76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99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287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056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18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98894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8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39"/>
                        </a:lnSpc>
                        <a:defRPr/>
                      </a:pPr>
                      <a:r>
                        <a:rPr lang="en-US" sz="2099" b="1">
                          <a:solidFill>
                            <a:srgbClr val="303030"/>
                          </a:solidFill>
                          <a:sym typeface="Comic Sans Bold"/>
                        </a:rPr>
                        <a:t>MANDAG</a:t>
                      </a: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39"/>
                        </a:lnSpc>
                        <a:defRPr/>
                      </a:pPr>
                      <a:r>
                        <a:rPr lang="en-US" sz="2099" b="1">
                          <a:solidFill>
                            <a:srgbClr val="303030"/>
                          </a:solidFill>
                          <a:sym typeface="Comic Sans Bold"/>
                        </a:rPr>
                        <a:t>TIRSDAG</a:t>
                      </a: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39"/>
                        </a:lnSpc>
                        <a:defRPr/>
                      </a:pPr>
                      <a:r>
                        <a:rPr lang="en-US" sz="2099" b="1">
                          <a:solidFill>
                            <a:srgbClr val="303030"/>
                          </a:solidFill>
                          <a:sym typeface="Comic Sans Bold"/>
                        </a:rPr>
                        <a:t>ONSDAG</a:t>
                      </a: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39"/>
                        </a:lnSpc>
                        <a:defRPr/>
                      </a:pPr>
                      <a:r>
                        <a:rPr lang="en-US" sz="2099" b="1">
                          <a:solidFill>
                            <a:srgbClr val="303030"/>
                          </a:solidFill>
                          <a:sym typeface="Comic Sans Bold"/>
                        </a:rPr>
                        <a:t>TORSDAG</a:t>
                      </a: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39"/>
                        </a:lnSpc>
                        <a:defRPr/>
                      </a:pPr>
                      <a:r>
                        <a:rPr lang="en-US" sz="2099" b="1">
                          <a:solidFill>
                            <a:srgbClr val="303030"/>
                          </a:solidFill>
                          <a:sym typeface="Comic Sans Bold"/>
                        </a:rPr>
                        <a:t>FREDAG</a:t>
                      </a: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2457"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5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8644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2298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4183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92711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96505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98894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98894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98894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pSp>
        <p:nvGrpSpPr>
          <p:cNvPr id="6" name="Group 6"/>
          <p:cNvGrpSpPr/>
          <p:nvPr/>
        </p:nvGrpSpPr>
        <p:grpSpPr>
          <a:xfrm>
            <a:off x="13373046" y="2959764"/>
            <a:ext cx="4484743" cy="6900586"/>
            <a:chOff x="0" y="0"/>
            <a:chExt cx="1007644" cy="155044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007644" cy="1550442"/>
            </a:xfrm>
            <a:custGeom>
              <a:avLst/>
              <a:gdLst/>
              <a:ahLst/>
              <a:cxnLst/>
              <a:rect l="l" t="t" r="r" b="b"/>
              <a:pathLst>
                <a:path w="1007644" h="1550442">
                  <a:moveTo>
                    <a:pt x="0" y="0"/>
                  </a:moveTo>
                  <a:lnTo>
                    <a:pt x="1007644" y="0"/>
                  </a:lnTo>
                  <a:lnTo>
                    <a:pt x="1007644" y="1550442"/>
                  </a:lnTo>
                  <a:lnTo>
                    <a:pt x="0" y="155044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a-DK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007644" cy="1588542"/>
            </a:xfrm>
            <a:prstGeom prst="rect">
              <a:avLst/>
            </a:prstGeom>
          </p:spPr>
          <p:txBody>
            <a:bodyPr lIns="59548" tIns="59548" rIns="59548" bIns="59548" rtlCol="0" anchor="ctr"/>
            <a:lstStyle/>
            <a:p>
              <a:pPr algn="ctr">
                <a:lnSpc>
                  <a:spcPts val="2660"/>
                </a:lnSpc>
              </a:pPr>
              <a:r>
                <a:rPr lang="en-US" sz="1900">
                  <a:solidFill>
                    <a:srgbClr val="795833"/>
                  </a:solidFill>
                  <a:latin typeface="Inter"/>
                  <a:ea typeface="Inter"/>
                  <a:cs typeface="Inter"/>
                  <a:sym typeface="Inter"/>
                </a:rPr>
                <a:t>l</a:t>
              </a:r>
            </a:p>
          </p:txBody>
        </p:sp>
      </p:grpSp>
      <p:sp>
        <p:nvSpPr>
          <p:cNvPr id="9" name="AutoShape 9"/>
          <p:cNvSpPr/>
          <p:nvPr/>
        </p:nvSpPr>
        <p:spPr>
          <a:xfrm>
            <a:off x="13737320" y="4306698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0" name="AutoShape 10"/>
          <p:cNvSpPr/>
          <p:nvPr/>
        </p:nvSpPr>
        <p:spPr>
          <a:xfrm>
            <a:off x="13737320" y="4804538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1" name="AutoShape 11"/>
          <p:cNvSpPr/>
          <p:nvPr/>
        </p:nvSpPr>
        <p:spPr>
          <a:xfrm>
            <a:off x="13737320" y="5313543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2" name="AutoShape 12"/>
          <p:cNvSpPr/>
          <p:nvPr/>
        </p:nvSpPr>
        <p:spPr>
          <a:xfrm>
            <a:off x="13737320" y="5822548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3" name="AutoShape 13"/>
          <p:cNvSpPr/>
          <p:nvPr/>
        </p:nvSpPr>
        <p:spPr>
          <a:xfrm>
            <a:off x="13737320" y="6342718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4" name="AutoShape 14"/>
          <p:cNvSpPr/>
          <p:nvPr/>
        </p:nvSpPr>
        <p:spPr>
          <a:xfrm>
            <a:off x="13737320" y="6851723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5" name="AutoShape 15"/>
          <p:cNvSpPr/>
          <p:nvPr/>
        </p:nvSpPr>
        <p:spPr>
          <a:xfrm>
            <a:off x="13737320" y="7349563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6" name="AutoShape 16"/>
          <p:cNvSpPr/>
          <p:nvPr/>
        </p:nvSpPr>
        <p:spPr>
          <a:xfrm>
            <a:off x="13737320" y="7858568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7" name="AutoShape 17"/>
          <p:cNvSpPr/>
          <p:nvPr/>
        </p:nvSpPr>
        <p:spPr>
          <a:xfrm>
            <a:off x="13737320" y="8367573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8" name="AutoShape 18"/>
          <p:cNvSpPr/>
          <p:nvPr/>
        </p:nvSpPr>
        <p:spPr>
          <a:xfrm>
            <a:off x="13737320" y="8876578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9" name="AutoShape 19"/>
          <p:cNvSpPr/>
          <p:nvPr/>
        </p:nvSpPr>
        <p:spPr>
          <a:xfrm>
            <a:off x="13737320" y="9385583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20" name="Freeform 20"/>
          <p:cNvSpPr/>
          <p:nvPr/>
        </p:nvSpPr>
        <p:spPr>
          <a:xfrm>
            <a:off x="778100" y="538747"/>
            <a:ext cx="1037874" cy="1283306"/>
          </a:xfrm>
          <a:custGeom>
            <a:avLst/>
            <a:gdLst/>
            <a:ahLst/>
            <a:cxnLst/>
            <a:rect l="l" t="t" r="r" b="b"/>
            <a:pathLst>
              <a:path w="1037874" h="1283306">
                <a:moveTo>
                  <a:pt x="0" y="0"/>
                </a:moveTo>
                <a:lnTo>
                  <a:pt x="1037874" y="0"/>
                </a:lnTo>
                <a:lnTo>
                  <a:pt x="1037874" y="1283306"/>
                </a:lnTo>
                <a:lnTo>
                  <a:pt x="0" y="128330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21" name="Freeform 21"/>
          <p:cNvSpPr/>
          <p:nvPr/>
        </p:nvSpPr>
        <p:spPr>
          <a:xfrm>
            <a:off x="17117761" y="8780896"/>
            <a:ext cx="1026932" cy="1231703"/>
          </a:xfrm>
          <a:custGeom>
            <a:avLst/>
            <a:gdLst/>
            <a:ahLst/>
            <a:cxnLst/>
            <a:rect l="l" t="t" r="r" b="b"/>
            <a:pathLst>
              <a:path w="1026932" h="1231703">
                <a:moveTo>
                  <a:pt x="0" y="0"/>
                </a:moveTo>
                <a:lnTo>
                  <a:pt x="1026932" y="0"/>
                </a:lnTo>
                <a:lnTo>
                  <a:pt x="1026932" y="1231703"/>
                </a:lnTo>
                <a:lnTo>
                  <a:pt x="0" y="123170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22" name="TextBox 22"/>
          <p:cNvSpPr txBox="1"/>
          <p:nvPr/>
        </p:nvSpPr>
        <p:spPr>
          <a:xfrm>
            <a:off x="13737320" y="981075"/>
            <a:ext cx="3756194" cy="15976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8"/>
              </a:lnSpc>
            </a:pPr>
            <a:r>
              <a:rPr lang="en-US" sz="3098">
                <a:solidFill>
                  <a:srgbClr val="303030"/>
                </a:solidFill>
                <a:latin typeface="Comic Sans"/>
                <a:ea typeface="Comic Sans"/>
                <a:cs typeface="Comic Sans"/>
                <a:sym typeface="Comic Sans"/>
              </a:rPr>
              <a:t>Husk man godt kan have det sjovt, mens man lærer!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4236992" y="33020"/>
            <a:ext cx="9814017" cy="8540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00"/>
              </a:lnSpc>
            </a:pPr>
            <a:r>
              <a:rPr lang="en-US" sz="5000" b="1">
                <a:solidFill>
                  <a:srgbClr val="30303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SKOLESKEMA 2026/2027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4284982" y="3310031"/>
            <a:ext cx="2667818" cy="404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46"/>
              </a:lnSpc>
            </a:pPr>
            <a:r>
              <a:rPr lang="en-US" sz="2461" b="1">
                <a:solidFill>
                  <a:srgbClr val="30303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HUSKESEDDEL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5886390" y="404127"/>
            <a:ext cx="2132820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© fraklassen.dk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B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87B8D7"/>
          </a:solidFill>
        </p:spPr>
        <p:txBody>
          <a:bodyPr/>
          <a:lstStyle/>
          <a:p>
            <a:endParaRPr lang="da-DK"/>
          </a:p>
        </p:txBody>
      </p:sp>
      <p:graphicFrame>
        <p:nvGraphicFramePr>
          <p:cNvPr id="3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7078781"/>
              </p:ext>
            </p:extLst>
          </p:nvPr>
        </p:nvGraphicFramePr>
        <p:xfrm>
          <a:off x="491675" y="2088258"/>
          <a:ext cx="12490710" cy="5976894"/>
        </p:xfrm>
        <a:graphic>
          <a:graphicData uri="http://schemas.openxmlformats.org/drawingml/2006/table">
            <a:tbl>
              <a:tblPr/>
              <a:tblGrid>
                <a:gridCol w="19058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69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66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67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9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399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12089">
                <a:tc>
                  <a:txBody>
                    <a:bodyPr/>
                    <a:lstStyle/>
                    <a:p>
                      <a:pPr algn="ctr">
                        <a:lnSpc>
                          <a:spcPts val="259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40"/>
                        </a:lnSpc>
                        <a:defRPr/>
                      </a:pPr>
                      <a:r>
                        <a:rPr lang="en-US" sz="2100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MANDAG</a:t>
                      </a: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40"/>
                        </a:lnSpc>
                        <a:defRPr/>
                      </a:pPr>
                      <a:r>
                        <a:rPr lang="en-US" sz="2100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TIRSDAG</a:t>
                      </a: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40"/>
                        </a:lnSpc>
                        <a:defRPr/>
                      </a:pPr>
                      <a:r>
                        <a:rPr lang="en-US" sz="2100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ONSDAG</a:t>
                      </a: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40"/>
                        </a:lnSpc>
                        <a:defRPr/>
                      </a:pPr>
                      <a:r>
                        <a:rPr lang="en-US" sz="2100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TORSDAG</a:t>
                      </a: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40"/>
                        </a:lnSpc>
                        <a:defRPr/>
                      </a:pPr>
                      <a:r>
                        <a:rPr lang="en-US" sz="2100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FREDAG</a:t>
                      </a: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66463">
                <a:tc>
                  <a:txBody>
                    <a:bodyPr/>
                    <a:lstStyle/>
                    <a:p>
                      <a:pPr algn="ctr">
                        <a:lnSpc>
                          <a:spcPts val="2940"/>
                        </a:lnSpc>
                        <a:defRPr/>
                      </a:pPr>
                      <a:r>
                        <a:rPr lang="en-US" sz="2100" b="1" dirty="0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LIGE UGER</a:t>
                      </a:r>
                      <a:endParaRPr lang="en-US" sz="1100" dirty="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3359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3359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3359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3359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3359"/>
                        </a:lnSpc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98342">
                <a:tc>
                  <a:txBody>
                    <a:bodyPr/>
                    <a:lstStyle/>
                    <a:p>
                      <a:pPr algn="ctr">
                        <a:lnSpc>
                          <a:spcPts val="2940"/>
                        </a:lnSpc>
                        <a:defRPr/>
                      </a:pPr>
                      <a:r>
                        <a:rPr lang="en-US" sz="2100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ULIGE UGER</a:t>
                      </a: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838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3838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3838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3838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3838"/>
                        </a:lnSpc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87B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4" name="Group 4"/>
          <p:cNvGrpSpPr/>
          <p:nvPr/>
        </p:nvGrpSpPr>
        <p:grpSpPr>
          <a:xfrm>
            <a:off x="13376520" y="2088258"/>
            <a:ext cx="4484743" cy="6900586"/>
            <a:chOff x="0" y="0"/>
            <a:chExt cx="1007644" cy="155044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07644" cy="1550442"/>
            </a:xfrm>
            <a:custGeom>
              <a:avLst/>
              <a:gdLst/>
              <a:ahLst/>
              <a:cxnLst/>
              <a:rect l="l" t="t" r="r" b="b"/>
              <a:pathLst>
                <a:path w="1007644" h="1550442">
                  <a:moveTo>
                    <a:pt x="0" y="0"/>
                  </a:moveTo>
                  <a:lnTo>
                    <a:pt x="1007644" y="0"/>
                  </a:lnTo>
                  <a:lnTo>
                    <a:pt x="1007644" y="1550442"/>
                  </a:lnTo>
                  <a:lnTo>
                    <a:pt x="0" y="155044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a-DK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1007644" cy="1588542"/>
            </a:xfrm>
            <a:prstGeom prst="rect">
              <a:avLst/>
            </a:prstGeom>
          </p:spPr>
          <p:txBody>
            <a:bodyPr lIns="59548" tIns="59548" rIns="59548" bIns="59548" rtlCol="0" anchor="ctr"/>
            <a:lstStyle/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sp>
        <p:nvSpPr>
          <p:cNvPr id="7" name="AutoShape 7"/>
          <p:cNvSpPr/>
          <p:nvPr/>
        </p:nvSpPr>
        <p:spPr>
          <a:xfrm>
            <a:off x="13737320" y="3180176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8" name="AutoShape 8"/>
          <p:cNvSpPr/>
          <p:nvPr/>
        </p:nvSpPr>
        <p:spPr>
          <a:xfrm>
            <a:off x="13737320" y="3689181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9" name="AutoShape 9"/>
          <p:cNvSpPr/>
          <p:nvPr/>
        </p:nvSpPr>
        <p:spPr>
          <a:xfrm>
            <a:off x="13737320" y="4198186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0" name="AutoShape 10"/>
          <p:cNvSpPr/>
          <p:nvPr/>
        </p:nvSpPr>
        <p:spPr>
          <a:xfrm>
            <a:off x="13737320" y="4707190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1" name="AutoShape 11"/>
          <p:cNvSpPr/>
          <p:nvPr/>
        </p:nvSpPr>
        <p:spPr>
          <a:xfrm>
            <a:off x="13737320" y="5216195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2" name="AutoShape 12"/>
          <p:cNvSpPr/>
          <p:nvPr/>
        </p:nvSpPr>
        <p:spPr>
          <a:xfrm>
            <a:off x="13737320" y="6238385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3" name="AutoShape 13"/>
          <p:cNvSpPr/>
          <p:nvPr/>
        </p:nvSpPr>
        <p:spPr>
          <a:xfrm>
            <a:off x="13737320" y="5721020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4" name="AutoShape 14"/>
          <p:cNvSpPr/>
          <p:nvPr/>
        </p:nvSpPr>
        <p:spPr>
          <a:xfrm>
            <a:off x="13737320" y="6743210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5" name="AutoShape 15"/>
          <p:cNvSpPr/>
          <p:nvPr/>
        </p:nvSpPr>
        <p:spPr>
          <a:xfrm>
            <a:off x="13737320" y="7252215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6" name="AutoShape 16"/>
          <p:cNvSpPr/>
          <p:nvPr/>
        </p:nvSpPr>
        <p:spPr>
          <a:xfrm>
            <a:off x="13737320" y="7761220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7" name="AutoShape 17"/>
          <p:cNvSpPr/>
          <p:nvPr/>
        </p:nvSpPr>
        <p:spPr>
          <a:xfrm>
            <a:off x="13737320" y="8270225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8" name="Freeform 18"/>
          <p:cNvSpPr/>
          <p:nvPr/>
        </p:nvSpPr>
        <p:spPr>
          <a:xfrm>
            <a:off x="10529709" y="8270225"/>
            <a:ext cx="884577" cy="1465413"/>
          </a:xfrm>
          <a:custGeom>
            <a:avLst/>
            <a:gdLst/>
            <a:ahLst/>
            <a:cxnLst/>
            <a:rect l="l" t="t" r="r" b="b"/>
            <a:pathLst>
              <a:path w="884577" h="1465413">
                <a:moveTo>
                  <a:pt x="0" y="0"/>
                </a:moveTo>
                <a:lnTo>
                  <a:pt x="884577" y="0"/>
                </a:lnTo>
                <a:lnTo>
                  <a:pt x="884577" y="1465413"/>
                </a:lnTo>
                <a:lnTo>
                  <a:pt x="0" y="14654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19" name="Freeform 19"/>
          <p:cNvSpPr/>
          <p:nvPr/>
        </p:nvSpPr>
        <p:spPr>
          <a:xfrm rot="1838491">
            <a:off x="4696139" y="8352192"/>
            <a:ext cx="1557558" cy="1273303"/>
          </a:xfrm>
          <a:custGeom>
            <a:avLst/>
            <a:gdLst/>
            <a:ahLst/>
            <a:cxnLst/>
            <a:rect l="l" t="t" r="r" b="b"/>
            <a:pathLst>
              <a:path w="1557558" h="1273303">
                <a:moveTo>
                  <a:pt x="0" y="0"/>
                </a:moveTo>
                <a:lnTo>
                  <a:pt x="1557558" y="0"/>
                </a:lnTo>
                <a:lnTo>
                  <a:pt x="1557558" y="1273304"/>
                </a:lnTo>
                <a:lnTo>
                  <a:pt x="0" y="12733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20" name="Freeform 20"/>
          <p:cNvSpPr/>
          <p:nvPr/>
        </p:nvSpPr>
        <p:spPr>
          <a:xfrm>
            <a:off x="7548374" y="8837394"/>
            <a:ext cx="1902399" cy="841812"/>
          </a:xfrm>
          <a:custGeom>
            <a:avLst/>
            <a:gdLst/>
            <a:ahLst/>
            <a:cxnLst/>
            <a:rect l="l" t="t" r="r" b="b"/>
            <a:pathLst>
              <a:path w="1902399" h="841812">
                <a:moveTo>
                  <a:pt x="0" y="0"/>
                </a:moveTo>
                <a:lnTo>
                  <a:pt x="1902399" y="0"/>
                </a:lnTo>
                <a:lnTo>
                  <a:pt x="1902399" y="841812"/>
                </a:lnTo>
                <a:lnTo>
                  <a:pt x="0" y="84181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21" name="Freeform 21"/>
          <p:cNvSpPr/>
          <p:nvPr/>
        </p:nvSpPr>
        <p:spPr>
          <a:xfrm>
            <a:off x="877750" y="1577386"/>
            <a:ext cx="1196642" cy="1288443"/>
          </a:xfrm>
          <a:custGeom>
            <a:avLst/>
            <a:gdLst/>
            <a:ahLst/>
            <a:cxnLst/>
            <a:rect l="l" t="t" r="r" b="b"/>
            <a:pathLst>
              <a:path w="1196642" h="1288443">
                <a:moveTo>
                  <a:pt x="0" y="0"/>
                </a:moveTo>
                <a:lnTo>
                  <a:pt x="1196642" y="0"/>
                </a:lnTo>
                <a:lnTo>
                  <a:pt x="1196642" y="1288444"/>
                </a:lnTo>
                <a:lnTo>
                  <a:pt x="0" y="12884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22" name="Freeform 22"/>
          <p:cNvSpPr/>
          <p:nvPr/>
        </p:nvSpPr>
        <p:spPr>
          <a:xfrm>
            <a:off x="2215521" y="8270225"/>
            <a:ext cx="1417153" cy="1662349"/>
          </a:xfrm>
          <a:custGeom>
            <a:avLst/>
            <a:gdLst/>
            <a:ahLst/>
            <a:cxnLst/>
            <a:rect l="l" t="t" r="r" b="b"/>
            <a:pathLst>
              <a:path w="1417153" h="1662349">
                <a:moveTo>
                  <a:pt x="0" y="0"/>
                </a:moveTo>
                <a:lnTo>
                  <a:pt x="1417153" y="0"/>
                </a:lnTo>
                <a:lnTo>
                  <a:pt x="1417153" y="1662349"/>
                </a:lnTo>
                <a:lnTo>
                  <a:pt x="0" y="166234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23" name="TextBox 23"/>
          <p:cNvSpPr txBox="1"/>
          <p:nvPr/>
        </p:nvSpPr>
        <p:spPr>
          <a:xfrm>
            <a:off x="2074392" y="170129"/>
            <a:ext cx="14139217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 b="1">
                <a:solidFill>
                  <a:srgbClr val="30303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DUKSEORDNING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4284982" y="2183508"/>
            <a:ext cx="2667818" cy="404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46"/>
              </a:lnSpc>
            </a:pPr>
            <a:r>
              <a:rPr lang="en-US" sz="2461" b="1">
                <a:solidFill>
                  <a:srgbClr val="30303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HUSKESEDDEL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5886390" y="404127"/>
            <a:ext cx="2132820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© fraklassen.dk</a:t>
            </a:r>
          </a:p>
        </p:txBody>
      </p:sp>
      <p:sp>
        <p:nvSpPr>
          <p:cNvPr id="26" name="Freeform 26"/>
          <p:cNvSpPr/>
          <p:nvPr/>
        </p:nvSpPr>
        <p:spPr>
          <a:xfrm>
            <a:off x="17117761" y="8026597"/>
            <a:ext cx="1026932" cy="1231703"/>
          </a:xfrm>
          <a:custGeom>
            <a:avLst/>
            <a:gdLst/>
            <a:ahLst/>
            <a:cxnLst/>
            <a:rect l="l" t="t" r="r" b="b"/>
            <a:pathLst>
              <a:path w="1026932" h="1231703">
                <a:moveTo>
                  <a:pt x="0" y="0"/>
                </a:moveTo>
                <a:lnTo>
                  <a:pt x="1026932" y="0"/>
                </a:lnTo>
                <a:lnTo>
                  <a:pt x="1026932" y="1231703"/>
                </a:lnTo>
                <a:lnTo>
                  <a:pt x="0" y="123170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40</Words>
  <Application>Microsoft Office PowerPoint</Application>
  <PresentationFormat>Brugerdefineret</PresentationFormat>
  <Paragraphs>27</Paragraphs>
  <Slides>2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6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2</vt:i4>
      </vt:variant>
    </vt:vector>
  </HeadingPairs>
  <TitlesOfParts>
    <vt:vector size="9" baseType="lpstr">
      <vt:lpstr>Comic Sans</vt:lpstr>
      <vt:lpstr>Calibri</vt:lpstr>
      <vt:lpstr>Arial</vt:lpstr>
      <vt:lpstr>Comic Sans Bold</vt:lpstr>
      <vt:lpstr>Inter</vt:lpstr>
      <vt:lpstr>Open Sans</vt:lpstr>
      <vt:lpstr>Office Theme</vt:lpstr>
      <vt:lpstr>PowerPoint-præsentation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Skoleskema og dukseordning</dc:title>
  <dc:creator>Karina Ann Jensen</dc:creator>
  <cp:lastModifiedBy>Karina Ann Jensen</cp:lastModifiedBy>
  <cp:revision>2</cp:revision>
  <dcterms:created xsi:type="dcterms:W3CDTF">2006-08-16T00:00:00Z</dcterms:created>
  <dcterms:modified xsi:type="dcterms:W3CDTF">2026-06-30T08:56:22Z</dcterms:modified>
  <dc:identifier>DAHLgMgZVMs</dc:identifier>
</cp:coreProperties>
</file>