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</p:sldIdLst>
  <p:sldSz cx="7556500" cy="10693400"/>
  <p:notesSz cx="6858000" cy="9144000"/>
  <p:embeddedFontLst>
    <p:embeddedFont>
      <p:font typeface="Comic Sans" panose="020B0604020202020204" charset="0"/>
      <p:regular r:id="rId5"/>
    </p:embeddedFont>
    <p:embeddedFont>
      <p:font typeface="Comic Sans Bold" panose="020B0604020202020204" charset="0"/>
      <p:regular r:id="rId6"/>
    </p:embeddedFont>
    <p:embeddedFont>
      <p:font typeface="Open Sans" panose="020B0606030504020204" pitchFamily="3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4" d="100"/>
          <a:sy n="64" d="100"/>
        </p:scale>
        <p:origin x="23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B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0827"/>
              </p:ext>
            </p:extLst>
          </p:nvPr>
        </p:nvGraphicFramePr>
        <p:xfrm>
          <a:off x="358528" y="1634666"/>
          <a:ext cx="6853419" cy="8810620"/>
        </p:xfrm>
        <a:graphic>
          <a:graphicData uri="http://schemas.openxmlformats.org/drawingml/2006/table">
            <a:tbl>
              <a:tblPr/>
              <a:tblGrid>
                <a:gridCol w="2025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8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Måneder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Navn og dato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August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September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Oktober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November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December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Januar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Februar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Marts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April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Maj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Juni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000000"/>
                          </a:solidFill>
                          <a:latin typeface="Comic Sans"/>
                          <a:ea typeface="Comic Sans"/>
                          <a:cs typeface="Comic Sans"/>
                          <a:sym typeface="Comic Sans"/>
                        </a:rPr>
                        <a:t>Juli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844021" y="93476"/>
            <a:ext cx="1220259" cy="1461389"/>
          </a:xfrm>
          <a:custGeom>
            <a:avLst/>
            <a:gdLst/>
            <a:ahLst/>
            <a:cxnLst/>
            <a:rect l="l" t="t" r="r" b="b"/>
            <a:pathLst>
              <a:path w="1220259" h="1461389">
                <a:moveTo>
                  <a:pt x="0" y="0"/>
                </a:moveTo>
                <a:lnTo>
                  <a:pt x="1220259" y="0"/>
                </a:lnTo>
                <a:lnTo>
                  <a:pt x="1220259" y="1461388"/>
                </a:lnTo>
                <a:lnTo>
                  <a:pt x="0" y="14613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4" name="Freeform 4"/>
          <p:cNvSpPr/>
          <p:nvPr/>
        </p:nvSpPr>
        <p:spPr>
          <a:xfrm>
            <a:off x="88021" y="5521658"/>
            <a:ext cx="756000" cy="262710"/>
          </a:xfrm>
          <a:custGeom>
            <a:avLst/>
            <a:gdLst/>
            <a:ahLst/>
            <a:cxnLst/>
            <a:rect l="l" t="t" r="r" b="b"/>
            <a:pathLst>
              <a:path w="756000" h="262710">
                <a:moveTo>
                  <a:pt x="0" y="0"/>
                </a:moveTo>
                <a:lnTo>
                  <a:pt x="756000" y="0"/>
                </a:lnTo>
                <a:lnTo>
                  <a:pt x="756000" y="262710"/>
                </a:lnTo>
                <a:lnTo>
                  <a:pt x="0" y="2627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5" name="Freeform 5"/>
          <p:cNvSpPr/>
          <p:nvPr/>
        </p:nvSpPr>
        <p:spPr>
          <a:xfrm>
            <a:off x="88021" y="2179158"/>
            <a:ext cx="667979" cy="242977"/>
          </a:xfrm>
          <a:custGeom>
            <a:avLst/>
            <a:gdLst/>
            <a:ahLst/>
            <a:cxnLst/>
            <a:rect l="l" t="t" r="r" b="b"/>
            <a:pathLst>
              <a:path w="667979" h="242977">
                <a:moveTo>
                  <a:pt x="0" y="0"/>
                </a:moveTo>
                <a:lnTo>
                  <a:pt x="667979" y="0"/>
                </a:lnTo>
                <a:lnTo>
                  <a:pt x="667979" y="242977"/>
                </a:lnTo>
                <a:lnTo>
                  <a:pt x="0" y="2429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6" name="TextBox 6"/>
          <p:cNvSpPr txBox="1"/>
          <p:nvPr/>
        </p:nvSpPr>
        <p:spPr>
          <a:xfrm>
            <a:off x="2503479" y="419865"/>
            <a:ext cx="4300521" cy="995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4000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Fødselsdage</a:t>
            </a:r>
          </a:p>
          <a:p>
            <a:pPr algn="ctr">
              <a:lnSpc>
                <a:spcPts val="1456"/>
              </a:lnSpc>
            </a:pPr>
            <a:endParaRPr lang="en-US" sz="4000" b="1">
              <a:solidFill>
                <a:srgbClr val="000000"/>
              </a:solidFill>
              <a:latin typeface="Comic Sans Bold"/>
              <a:ea typeface="Comic Sans Bold"/>
              <a:cs typeface="Comic Sans Bold"/>
              <a:sym typeface="Comic Sans Bold"/>
            </a:endParaRPr>
          </a:p>
          <a:p>
            <a:pPr algn="ctr">
              <a:lnSpc>
                <a:spcPts val="2730"/>
              </a:lnSpc>
            </a:pPr>
            <a:r>
              <a:rPr lang="en-US" sz="3000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Skoleåret 2026/2027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843506" y="64901"/>
            <a:ext cx="1716494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B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752483"/>
              </p:ext>
            </p:extLst>
          </p:nvPr>
        </p:nvGraphicFramePr>
        <p:xfrm>
          <a:off x="358528" y="1634666"/>
          <a:ext cx="6853419" cy="8810620"/>
        </p:xfrm>
        <a:graphic>
          <a:graphicData uri="http://schemas.openxmlformats.org/drawingml/2006/table">
            <a:tbl>
              <a:tblPr/>
              <a:tblGrid>
                <a:gridCol w="2025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8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 dirty="0" err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Grupper</a:t>
                      </a: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Storgrupper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684000" y="607694"/>
            <a:ext cx="1409224" cy="1026972"/>
          </a:xfrm>
          <a:custGeom>
            <a:avLst/>
            <a:gdLst/>
            <a:ahLst/>
            <a:cxnLst/>
            <a:rect l="l" t="t" r="r" b="b"/>
            <a:pathLst>
              <a:path w="1409224" h="1026972">
                <a:moveTo>
                  <a:pt x="0" y="0"/>
                </a:moveTo>
                <a:lnTo>
                  <a:pt x="1409224" y="0"/>
                </a:lnTo>
                <a:lnTo>
                  <a:pt x="1409224" y="1026972"/>
                </a:lnTo>
                <a:lnTo>
                  <a:pt x="0" y="10269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4" name="TextBox 4"/>
          <p:cNvSpPr txBox="1"/>
          <p:nvPr/>
        </p:nvSpPr>
        <p:spPr>
          <a:xfrm>
            <a:off x="2503479" y="687246"/>
            <a:ext cx="4300521" cy="490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4000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Arbejdsgrupper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843506" y="64901"/>
            <a:ext cx="1716494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B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676706"/>
              </p:ext>
            </p:extLst>
          </p:nvPr>
        </p:nvGraphicFramePr>
        <p:xfrm>
          <a:off x="358528" y="1634666"/>
          <a:ext cx="6853419" cy="8810620"/>
        </p:xfrm>
        <a:graphic>
          <a:graphicData uri="http://schemas.openxmlformats.org/drawingml/2006/table">
            <a:tbl>
              <a:tblPr/>
              <a:tblGrid>
                <a:gridCol w="2025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8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Grupper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 b="1">
                          <a:solidFill>
                            <a:srgbClr val="00000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Makkerpar</a:t>
                      </a: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77740">
                <a:tc>
                  <a:txBody>
                    <a:bodyPr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 dirty="0"/>
                    </a:p>
                  </a:txBody>
                  <a:tcPr marL="104775" marR="104775" marT="104775" marB="104775" anchor="ctr">
                    <a:lnL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578467" y="640202"/>
            <a:ext cx="1550822" cy="994465"/>
          </a:xfrm>
          <a:custGeom>
            <a:avLst/>
            <a:gdLst/>
            <a:ahLst/>
            <a:cxnLst/>
            <a:rect l="l" t="t" r="r" b="b"/>
            <a:pathLst>
              <a:path w="1550822" h="994465">
                <a:moveTo>
                  <a:pt x="0" y="0"/>
                </a:moveTo>
                <a:lnTo>
                  <a:pt x="1550822" y="0"/>
                </a:lnTo>
                <a:lnTo>
                  <a:pt x="1550822" y="994464"/>
                </a:lnTo>
                <a:lnTo>
                  <a:pt x="0" y="9944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4" name="TextBox 4"/>
          <p:cNvSpPr txBox="1"/>
          <p:nvPr/>
        </p:nvSpPr>
        <p:spPr>
          <a:xfrm>
            <a:off x="2503479" y="687246"/>
            <a:ext cx="4300521" cy="490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4000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Makkerpar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843506" y="64901"/>
            <a:ext cx="1716494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Brugerdefineret</PresentationFormat>
  <Paragraphs>26</Paragraphs>
  <Slides>3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</vt:i4>
      </vt:variant>
    </vt:vector>
  </HeadingPairs>
  <TitlesOfParts>
    <vt:vector size="9" baseType="lpstr">
      <vt:lpstr>Calibri</vt:lpstr>
      <vt:lpstr>Comic Sans</vt:lpstr>
      <vt:lpstr>Arial</vt:lpstr>
      <vt:lpstr>Open Sans</vt:lpstr>
      <vt:lpstr>Comic Sans Bold</vt:lpstr>
      <vt:lpstr>Office Theme</vt:lpstr>
      <vt:lpstr>PowerPoint-præsentation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Fødselsdagsoversigt</dc:title>
  <dc:creator>Karina Ann Jensen</dc:creator>
  <cp:lastModifiedBy>Karina Ann Jensen</cp:lastModifiedBy>
  <cp:revision>2</cp:revision>
  <dcterms:created xsi:type="dcterms:W3CDTF">2006-08-16T00:00:00Z</dcterms:created>
  <dcterms:modified xsi:type="dcterms:W3CDTF">2026-06-30T08:56:02Z</dcterms:modified>
  <dc:identifier>DAGIdr3FnQk</dc:identifier>
</cp:coreProperties>
</file>