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7556500" cy="10693400"/>
  <p:notesSz cx="6858000" cy="9144000"/>
  <p:embeddedFontLst>
    <p:embeddedFont>
      <p:font typeface="Comic Relief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92" d="100"/>
          <a:sy n="92" d="100"/>
        </p:scale>
        <p:origin x="164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2894" y="250515"/>
            <a:ext cx="7103342" cy="10190969"/>
            <a:chOff x="0" y="0"/>
            <a:chExt cx="2545677" cy="36522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45677" cy="3652213"/>
            </a:xfrm>
            <a:custGeom>
              <a:avLst/>
              <a:gdLst/>
              <a:ahLst/>
              <a:cxnLst/>
              <a:rect l="l" t="t" r="r" b="b"/>
              <a:pathLst>
                <a:path w="2545677" h="3652213">
                  <a:moveTo>
                    <a:pt x="0" y="0"/>
                  </a:moveTo>
                  <a:lnTo>
                    <a:pt x="2545677" y="0"/>
                  </a:lnTo>
                  <a:lnTo>
                    <a:pt x="2545677" y="3652213"/>
                  </a:lnTo>
                  <a:lnTo>
                    <a:pt x="0" y="3652213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3131"/>
              </a:solidFill>
              <a:prstDash val="solid"/>
              <a:miter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545677" cy="36807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6000" y="1593645"/>
            <a:ext cx="6048000" cy="835920"/>
            <a:chOff x="0" y="0"/>
            <a:chExt cx="2167467" cy="299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67467" cy="299575"/>
            </a:xfrm>
            <a:custGeom>
              <a:avLst/>
              <a:gdLst/>
              <a:ahLst/>
              <a:cxnLst/>
              <a:rect l="l" t="t" r="r" b="b"/>
              <a:pathLst>
                <a:path w="2167467" h="299575">
                  <a:moveTo>
                    <a:pt x="0" y="0"/>
                  </a:moveTo>
                  <a:lnTo>
                    <a:pt x="2167467" y="0"/>
                  </a:lnTo>
                  <a:lnTo>
                    <a:pt x="2167467" y="299575"/>
                  </a:lnTo>
                  <a:lnTo>
                    <a:pt x="0" y="29957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167467" cy="337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49628" y="1814091"/>
            <a:ext cx="5889873" cy="262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dirty="0">
                <a:solidFill>
                  <a:srgbClr val="000000"/>
                </a:solidFill>
                <a:latin typeface="Comic Relief"/>
                <a:ea typeface="Comic Relief"/>
                <a:cs typeface="Comic Relief"/>
                <a:sym typeface="Comic Relief"/>
              </a:rPr>
              <a:t>Frage</a:t>
            </a:r>
          </a:p>
        </p:txBody>
      </p:sp>
      <p:sp>
        <p:nvSpPr>
          <p:cNvPr id="17" name="Tekstfelt 16">
            <a:extLst>
              <a:ext uri="{FF2B5EF4-FFF2-40B4-BE49-F238E27FC236}">
                <a16:creationId xmlns:a16="http://schemas.microsoft.com/office/drawing/2014/main" id="{9B0D94F3-23EC-A504-6993-D309718B400F}"/>
              </a:ext>
            </a:extLst>
          </p:cNvPr>
          <p:cNvSpPr txBox="1"/>
          <p:nvPr/>
        </p:nvSpPr>
        <p:spPr>
          <a:xfrm>
            <a:off x="2308664" y="680012"/>
            <a:ext cx="2971800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dirty="0"/>
              <a:t>Thema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C18C2A20-8685-1224-3F55-99C1A185462C}"/>
              </a:ext>
            </a:extLst>
          </p:cNvPr>
          <p:cNvSpPr/>
          <p:nvPr/>
        </p:nvSpPr>
        <p:spPr>
          <a:xfrm>
            <a:off x="756000" y="2755900"/>
            <a:ext cx="6048000" cy="52052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1" name="Tekstfelt 20">
            <a:extLst>
              <a:ext uri="{FF2B5EF4-FFF2-40B4-BE49-F238E27FC236}">
                <a16:creationId xmlns:a16="http://schemas.microsoft.com/office/drawing/2014/main" id="{3312E23C-4C75-21D0-CD10-44A07823956A}"/>
              </a:ext>
            </a:extLst>
          </p:cNvPr>
          <p:cNvSpPr txBox="1"/>
          <p:nvPr/>
        </p:nvSpPr>
        <p:spPr>
          <a:xfrm>
            <a:off x="3016250" y="50419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dirty="0"/>
              <a:t>Bilder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2DCE7F57-FC76-8E71-BD94-2340A6BE2597}"/>
              </a:ext>
            </a:extLst>
          </p:cNvPr>
          <p:cNvSpPr/>
          <p:nvPr/>
        </p:nvSpPr>
        <p:spPr>
          <a:xfrm>
            <a:off x="749325" y="8147255"/>
            <a:ext cx="6044500" cy="1905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dirty="0" err="1"/>
              <a:t>Texte</a:t>
            </a:r>
            <a:endParaRPr lang="da-DK" dirty="0"/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028FF31F-BF6A-2728-09C0-9388041311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894" y="284404"/>
            <a:ext cx="142218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© fraklassen.dk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2894" y="250515"/>
            <a:ext cx="7103342" cy="10190969"/>
            <a:chOff x="0" y="0"/>
            <a:chExt cx="2545677" cy="36522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45677" cy="3652213"/>
            </a:xfrm>
            <a:custGeom>
              <a:avLst/>
              <a:gdLst/>
              <a:ahLst/>
              <a:cxnLst/>
              <a:rect l="l" t="t" r="r" b="b"/>
              <a:pathLst>
                <a:path w="2545677" h="3652213">
                  <a:moveTo>
                    <a:pt x="0" y="0"/>
                  </a:moveTo>
                  <a:lnTo>
                    <a:pt x="2545677" y="0"/>
                  </a:lnTo>
                  <a:lnTo>
                    <a:pt x="2545677" y="3652213"/>
                  </a:lnTo>
                  <a:lnTo>
                    <a:pt x="0" y="3652213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3131"/>
              </a:solidFill>
              <a:prstDash val="solid"/>
              <a:miter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545677" cy="36807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56000" y="2753415"/>
            <a:ext cx="2834922" cy="1498965"/>
          </a:xfrm>
          <a:custGeom>
            <a:avLst/>
            <a:gdLst/>
            <a:ahLst/>
            <a:cxnLst/>
            <a:rect l="l" t="t" r="r" b="b"/>
            <a:pathLst>
              <a:path w="2834922" h="1498965">
                <a:moveTo>
                  <a:pt x="0" y="0"/>
                </a:moveTo>
                <a:lnTo>
                  <a:pt x="2834922" y="0"/>
                </a:lnTo>
                <a:lnTo>
                  <a:pt x="2834922" y="1498965"/>
                </a:lnTo>
                <a:lnTo>
                  <a:pt x="0" y="14989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6" name="Group 6"/>
          <p:cNvGrpSpPr/>
          <p:nvPr/>
        </p:nvGrpSpPr>
        <p:grpSpPr>
          <a:xfrm>
            <a:off x="756000" y="1593645"/>
            <a:ext cx="6048000" cy="835920"/>
            <a:chOff x="0" y="0"/>
            <a:chExt cx="2167467" cy="299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67467" cy="299575"/>
            </a:xfrm>
            <a:custGeom>
              <a:avLst/>
              <a:gdLst/>
              <a:ahLst/>
              <a:cxnLst/>
              <a:rect l="l" t="t" r="r" b="b"/>
              <a:pathLst>
                <a:path w="2167467" h="299575">
                  <a:moveTo>
                    <a:pt x="0" y="0"/>
                  </a:moveTo>
                  <a:lnTo>
                    <a:pt x="2167467" y="0"/>
                  </a:lnTo>
                  <a:lnTo>
                    <a:pt x="2167467" y="299575"/>
                  </a:lnTo>
                  <a:lnTo>
                    <a:pt x="0" y="29957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167467" cy="337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4069566" y="2753415"/>
            <a:ext cx="2734434" cy="1821817"/>
          </a:xfrm>
          <a:custGeom>
            <a:avLst/>
            <a:gdLst/>
            <a:ahLst/>
            <a:cxnLst/>
            <a:rect l="l" t="t" r="r" b="b"/>
            <a:pathLst>
              <a:path w="2734434" h="1821817">
                <a:moveTo>
                  <a:pt x="0" y="0"/>
                </a:moveTo>
                <a:lnTo>
                  <a:pt x="2734434" y="0"/>
                </a:lnTo>
                <a:lnTo>
                  <a:pt x="2734434" y="1821816"/>
                </a:lnTo>
                <a:lnTo>
                  <a:pt x="0" y="18218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0" name="Freeform 10"/>
          <p:cNvSpPr/>
          <p:nvPr/>
        </p:nvSpPr>
        <p:spPr>
          <a:xfrm>
            <a:off x="953228" y="4552286"/>
            <a:ext cx="2826772" cy="1587428"/>
          </a:xfrm>
          <a:custGeom>
            <a:avLst/>
            <a:gdLst/>
            <a:ahLst/>
            <a:cxnLst/>
            <a:rect l="l" t="t" r="r" b="b"/>
            <a:pathLst>
              <a:path w="2826772" h="1587428">
                <a:moveTo>
                  <a:pt x="0" y="0"/>
                </a:moveTo>
                <a:lnTo>
                  <a:pt x="2826772" y="0"/>
                </a:lnTo>
                <a:lnTo>
                  <a:pt x="2826772" y="1587428"/>
                </a:lnTo>
                <a:lnTo>
                  <a:pt x="0" y="15874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312" b="-4312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1" name="Freeform 11"/>
          <p:cNvSpPr/>
          <p:nvPr/>
        </p:nvSpPr>
        <p:spPr>
          <a:xfrm>
            <a:off x="4174520" y="4780019"/>
            <a:ext cx="2559101" cy="1439494"/>
          </a:xfrm>
          <a:custGeom>
            <a:avLst/>
            <a:gdLst/>
            <a:ahLst/>
            <a:cxnLst/>
            <a:rect l="l" t="t" r="r" b="b"/>
            <a:pathLst>
              <a:path w="2559101" h="1439494">
                <a:moveTo>
                  <a:pt x="0" y="0"/>
                </a:moveTo>
                <a:lnTo>
                  <a:pt x="2559101" y="0"/>
                </a:lnTo>
                <a:lnTo>
                  <a:pt x="2559101" y="1439494"/>
                </a:lnTo>
                <a:lnTo>
                  <a:pt x="0" y="14394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2" name="Freeform 12"/>
          <p:cNvSpPr/>
          <p:nvPr/>
        </p:nvSpPr>
        <p:spPr>
          <a:xfrm>
            <a:off x="756000" y="6641345"/>
            <a:ext cx="2265599" cy="1699199"/>
          </a:xfrm>
          <a:custGeom>
            <a:avLst/>
            <a:gdLst/>
            <a:ahLst/>
            <a:cxnLst/>
            <a:rect l="l" t="t" r="r" b="b"/>
            <a:pathLst>
              <a:path w="2265599" h="1699199">
                <a:moveTo>
                  <a:pt x="0" y="0"/>
                </a:moveTo>
                <a:lnTo>
                  <a:pt x="2265599" y="0"/>
                </a:lnTo>
                <a:lnTo>
                  <a:pt x="2265599" y="1699199"/>
                </a:lnTo>
                <a:lnTo>
                  <a:pt x="0" y="16991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3" name="Freeform 13"/>
          <p:cNvSpPr/>
          <p:nvPr/>
        </p:nvSpPr>
        <p:spPr>
          <a:xfrm>
            <a:off x="3253320" y="6424300"/>
            <a:ext cx="3480301" cy="1916244"/>
          </a:xfrm>
          <a:custGeom>
            <a:avLst/>
            <a:gdLst/>
            <a:ahLst/>
            <a:cxnLst/>
            <a:rect l="l" t="t" r="r" b="b"/>
            <a:pathLst>
              <a:path w="3480301" h="1916244">
                <a:moveTo>
                  <a:pt x="0" y="0"/>
                </a:moveTo>
                <a:lnTo>
                  <a:pt x="3480301" y="0"/>
                </a:lnTo>
                <a:lnTo>
                  <a:pt x="3480301" y="1916244"/>
                </a:lnTo>
                <a:lnTo>
                  <a:pt x="0" y="19162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8344" r="-21431" b="-23981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TextBox 14"/>
          <p:cNvSpPr txBox="1"/>
          <p:nvPr/>
        </p:nvSpPr>
        <p:spPr>
          <a:xfrm>
            <a:off x="2388604" y="766292"/>
            <a:ext cx="2811920" cy="3727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 dirty="0">
                <a:solidFill>
                  <a:srgbClr val="000000"/>
                </a:solidFill>
                <a:latin typeface="Comic Relief"/>
                <a:ea typeface="Comic Relief"/>
                <a:cs typeface="Comic Relief"/>
                <a:sym typeface="Comic Relief"/>
              </a:rPr>
              <a:t>Sport und Freizeit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2820" y="1717600"/>
            <a:ext cx="5874361" cy="54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dirty="0">
                <a:solidFill>
                  <a:srgbClr val="000000"/>
                </a:solidFill>
                <a:latin typeface="Comic Relief"/>
                <a:ea typeface="Comic Relief"/>
                <a:cs typeface="Comic Relief"/>
                <a:sym typeface="Comic Relief"/>
              </a:rPr>
              <a:t>Sport in der Schule - Sport in der Freizeit. </a:t>
            </a:r>
            <a:r>
              <a:rPr lang="en-US" sz="1600" dirty="0" err="1">
                <a:solidFill>
                  <a:srgbClr val="000000"/>
                </a:solidFill>
                <a:latin typeface="Comic Relief"/>
                <a:ea typeface="Comic Relief"/>
                <a:cs typeface="Comic Relief"/>
                <a:sym typeface="Comic Relief"/>
              </a:rPr>
              <a:t>Welche</a:t>
            </a:r>
            <a:r>
              <a:rPr lang="en-US" sz="1600" dirty="0">
                <a:solidFill>
                  <a:srgbClr val="000000"/>
                </a:solidFill>
                <a:latin typeface="Comic Relief"/>
                <a:ea typeface="Comic Relief"/>
                <a:cs typeface="Comic Relief"/>
                <a:sym typeface="Comic Relief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mic Relief"/>
                <a:ea typeface="Comic Relief"/>
                <a:cs typeface="Comic Relief"/>
                <a:sym typeface="Comic Relief"/>
              </a:rPr>
              <a:t>Möglichkeiten</a:t>
            </a:r>
            <a:r>
              <a:rPr lang="en-US" sz="1600" dirty="0">
                <a:solidFill>
                  <a:srgbClr val="000000"/>
                </a:solidFill>
                <a:latin typeface="Comic Relief"/>
                <a:ea typeface="Comic Relief"/>
                <a:cs typeface="Comic Relief"/>
                <a:sym typeface="Comic Relief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mic Relief"/>
                <a:ea typeface="Comic Relief"/>
                <a:cs typeface="Comic Relief"/>
                <a:sym typeface="Comic Relief"/>
              </a:rPr>
              <a:t>gibt</a:t>
            </a:r>
            <a:r>
              <a:rPr lang="en-US" sz="1600" dirty="0">
                <a:solidFill>
                  <a:srgbClr val="000000"/>
                </a:solidFill>
                <a:latin typeface="Comic Relief"/>
                <a:ea typeface="Comic Relief"/>
                <a:cs typeface="Comic Relief"/>
                <a:sym typeface="Comic Relief"/>
              </a:rPr>
              <a:t> es in die Stadt?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70564" y="8940619"/>
            <a:ext cx="6048000" cy="974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u="sng">
                <a:solidFill>
                  <a:srgbClr val="000000"/>
                </a:solidFill>
                <a:latin typeface="Comic Relief"/>
                <a:ea typeface="Comic Relief"/>
                <a:cs typeface="Comic Relief"/>
                <a:sym typeface="Comic Relief"/>
              </a:rPr>
              <a:t>Texte:</a:t>
            </a:r>
          </a:p>
          <a:p>
            <a:pPr marL="302264" lvl="1" indent="-151132" algn="l">
              <a:lnSpc>
                <a:spcPts val="1960"/>
              </a:lnSpc>
              <a:buFont typeface="Arial"/>
              <a:buChar char="•"/>
            </a:pPr>
            <a:r>
              <a:rPr lang="en-US" sz="1400">
                <a:solidFill>
                  <a:srgbClr val="000000"/>
                </a:solidFill>
                <a:latin typeface="Comic Relief"/>
                <a:ea typeface="Comic Relief"/>
                <a:cs typeface="Comic Relief"/>
                <a:sym typeface="Comic Relief"/>
              </a:rPr>
              <a:t>„Schulsport - Freizeitsport“</a:t>
            </a:r>
          </a:p>
          <a:p>
            <a:pPr marL="302264" lvl="1" indent="-151132" algn="l">
              <a:lnSpc>
                <a:spcPts val="1960"/>
              </a:lnSpc>
              <a:buFont typeface="Arial"/>
              <a:buChar char="•"/>
            </a:pPr>
            <a:r>
              <a:rPr lang="en-US" sz="1400">
                <a:solidFill>
                  <a:srgbClr val="000000"/>
                </a:solidFill>
                <a:latin typeface="Comic Relief"/>
                <a:ea typeface="Comic Relief"/>
                <a:cs typeface="Comic Relief"/>
                <a:sym typeface="Comic Relief"/>
              </a:rPr>
              <a:t>„Ich will mehr Muskeln – egal wie!“</a:t>
            </a:r>
          </a:p>
          <a:p>
            <a:pPr marL="302264" lvl="1" indent="-151132" algn="l">
              <a:lnSpc>
                <a:spcPts val="1960"/>
              </a:lnSpc>
              <a:buFont typeface="Arial"/>
              <a:buChar char="•"/>
            </a:pPr>
            <a:r>
              <a:rPr lang="en-US" sz="1400">
                <a:solidFill>
                  <a:srgbClr val="000000"/>
                </a:solidFill>
                <a:latin typeface="Comic Relief"/>
                <a:ea typeface="Comic Relief"/>
                <a:cs typeface="Comic Relief"/>
                <a:sym typeface="Comic Relief"/>
              </a:rPr>
              <a:t>„Was macht ihr am liebsten in eurer Freizeit?“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3017A26C-D62D-8D52-E7D2-7FEEBB6476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894" y="284404"/>
            <a:ext cx="142218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© fraklassen.dk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59</Words>
  <Application>Microsoft Office PowerPoint</Application>
  <PresentationFormat>Brugerdefineret</PresentationFormat>
  <Paragraphs>12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Comic Relief</vt:lpstr>
      <vt:lpstr>Office Theme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Skabelon prøvespørgsmål</dc:title>
  <dc:creator>Karina Ann Jensen</dc:creator>
  <cp:lastModifiedBy>Karina Ann Jensen</cp:lastModifiedBy>
  <cp:revision>2</cp:revision>
  <dcterms:created xsi:type="dcterms:W3CDTF">2006-08-16T00:00:00Z</dcterms:created>
  <dcterms:modified xsi:type="dcterms:W3CDTF">2025-02-26T11:32:41Z</dcterms:modified>
  <dc:identifier>DAGe5IUSMk0</dc:identifier>
</cp:coreProperties>
</file>