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image/svg+xml" Extension="svg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slide+xml" PartName="/ppt/slides/slide5.xml"/>
  <Override ContentType="application/vnd.openxmlformats-officedocument.presentationml.slide+xml" PartName="/ppt/slides/slide6.xml"/>
  <Override ContentType="application/vnd.openxmlformats-officedocument.presentationml.slide+xml" PartName="/ppt/slides/slide7.xml"/>
  <Override ContentType="application/vnd.openxmlformats-officedocument.presentationml.slide+xml" PartName="/ppt/slides/slide8.xml"/>
  <Override ContentType="application/vnd.openxmlformats-officedocument.presentationml.slide+xml" PartName="/ppt/slides/slide9.xml"/>
  <Override ContentType="application/vnd.openxmlformats-officedocument.presentationml.slide+xml" PartName="/ppt/slides/slide10.xml"/>
  <Override ContentType="application/vnd.openxmlformats-officedocument.presentationml.slide+xml" PartName="/ppt/slides/slide11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</p:sldIdLst>
  <p:sldSz cx="10693400" cy="7556500"/>
  <p:notesSz cx="6858000" cy="9144000"/>
  <p:embeddedFontLst>
    <p:embeddedFont>
      <p:font typeface="Open Sans Bold" charset="1" panose="020B0806030504020204"/>
      <p:regular r:id="rId17"/>
    </p:embeddedFont>
    <p:embeddedFont>
      <p:font typeface="Open Sans" charset="1" panose="020B0606030504020204"/>
      <p:regular r:id="rId1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10" Target="slides/slide5.xml" Type="http://schemas.openxmlformats.org/officeDocument/2006/relationships/slide"/><Relationship Id="rId11" Target="slides/slide6.xml" Type="http://schemas.openxmlformats.org/officeDocument/2006/relationships/slide"/><Relationship Id="rId12" Target="slides/slide7.xml" Type="http://schemas.openxmlformats.org/officeDocument/2006/relationships/slide"/><Relationship Id="rId13" Target="slides/slide8.xml" Type="http://schemas.openxmlformats.org/officeDocument/2006/relationships/slide"/><Relationship Id="rId14" Target="slides/slide9.xml" Type="http://schemas.openxmlformats.org/officeDocument/2006/relationships/slide"/><Relationship Id="rId15" Target="slides/slide10.xml" Type="http://schemas.openxmlformats.org/officeDocument/2006/relationships/slide"/><Relationship Id="rId16" Target="slides/slide11.xml" Type="http://schemas.openxmlformats.org/officeDocument/2006/relationships/slide"/><Relationship Id="rId17" Target="fonts/font17.fntdata" Type="http://schemas.openxmlformats.org/officeDocument/2006/relationships/font"/><Relationship Id="rId18" Target="fonts/font18.fntdata" Type="http://schemas.openxmlformats.org/officeDocument/2006/relationships/font"/><Relationship Id="rId2" Target="presProps.xml" Type="http://schemas.openxmlformats.org/officeDocument/2006/relationships/presProps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slides/slide2.xml" Type="http://schemas.openxmlformats.org/officeDocument/2006/relationships/slide"/><Relationship Id="rId8" Target="slides/slide3.xml" Type="http://schemas.openxmlformats.org/officeDocument/2006/relationships/slide"/><Relationship Id="rId9" Target="slides/slide4.xml" Type="http://schemas.openxmlformats.org/officeDocument/2006/relationships/slide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/Relationships>
</file>

<file path=ppt/slides/_rels/slide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/Relationships>
</file>

<file path=ppt/slides/_rels/slide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/Relationships>
</file>

<file path=ppt/slides/_rels/slide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/Relationships>
</file>

<file path=ppt/slides/_rels/slide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/Relationships>
</file>

<file path=ppt/slides/_rels/slide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/Relationships>
</file>

<file path=ppt/slides/_rels/slide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/Relationships>
</file>

<file path=ppt/slides/_rels/slide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/Relationships>
</file>

<file path=ppt/slides/_rels/slide9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/Relationships>
</file>

<file path=ppt/slides/_rels/slide10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/Relationships>
</file>

<file path=ppt/slides/_rels/slide1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9.png" Type="http://schemas.openxmlformats.org/officeDocument/2006/relationships/image"/><Relationship Id="rId11" Target="../media/image10.svg" Type="http://schemas.openxmlformats.org/officeDocument/2006/relationships/image"/><Relationship Id="rId12" Target="../media/image11.png" Type="http://schemas.openxmlformats.org/officeDocument/2006/relationships/image"/><Relationship Id="rId13" Target="../media/image12.svg" Type="http://schemas.openxmlformats.org/officeDocument/2006/relationships/image"/><Relationship Id="rId14" Target="../media/image13.png" Type="http://schemas.openxmlformats.org/officeDocument/2006/relationships/image"/><Relationship Id="rId15" Target="../media/image14.svg" Type="http://schemas.openxmlformats.org/officeDocument/2006/relationships/image"/><Relationship Id="rId16" Target="../media/image15.png" Type="http://schemas.openxmlformats.org/officeDocument/2006/relationships/image"/><Relationship Id="rId17" Target="../media/image16.svg" Type="http://schemas.openxmlformats.org/officeDocument/2006/relationships/image"/><Relationship Id="rId2" Target="../media/image1.png" Type="http://schemas.openxmlformats.org/officeDocument/2006/relationships/image"/><Relationship Id="rId3" Target="../media/image2.svg" Type="http://schemas.openxmlformats.org/officeDocument/2006/relationships/image"/><Relationship Id="rId4" Target="../media/image3.png" Type="http://schemas.openxmlformats.org/officeDocument/2006/relationships/image"/><Relationship Id="rId5" Target="../media/image4.svg" Type="http://schemas.openxmlformats.org/officeDocument/2006/relationships/image"/><Relationship Id="rId6" Target="../media/image5.png" Type="http://schemas.openxmlformats.org/officeDocument/2006/relationships/image"/><Relationship Id="rId7" Target="../media/image6.svg" Type="http://schemas.openxmlformats.org/officeDocument/2006/relationships/image"/><Relationship Id="rId8" Target="../media/image7.png" Type="http://schemas.openxmlformats.org/officeDocument/2006/relationships/image"/><Relationship Id="rId9" Target="../media/image8.sv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0"/>
            <a:ext cx="5346000" cy="3780000"/>
            <a:chOff x="0" y="0"/>
            <a:chExt cx="1894259" cy="1339375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1894259" cy="1339375"/>
            </a:xfrm>
            <a:custGeom>
              <a:avLst/>
              <a:gdLst/>
              <a:ahLst/>
              <a:cxnLst/>
              <a:rect r="r" b="b" t="t" l="l"/>
              <a:pathLst>
                <a:path h="1339375" w="1894259">
                  <a:moveTo>
                    <a:pt x="0" y="0"/>
                  </a:moveTo>
                  <a:lnTo>
                    <a:pt x="1894259" y="0"/>
                  </a:lnTo>
                  <a:lnTo>
                    <a:pt x="1894259" y="1339375"/>
                  </a:lnTo>
                  <a:lnTo>
                    <a:pt x="0" y="1339375"/>
                  </a:lnTo>
                  <a:close/>
                </a:path>
              </a:pathLst>
            </a:custGeom>
            <a:solidFill>
              <a:srgbClr val="004AAD"/>
            </a:solidFill>
          </p:spPr>
        </p:sp>
        <p:sp>
          <p:nvSpPr>
            <p:cNvPr name="TextBox 4" id="4"/>
            <p:cNvSpPr txBox="true"/>
            <p:nvPr/>
          </p:nvSpPr>
          <p:spPr>
            <a:xfrm>
              <a:off x="0" y="-19050"/>
              <a:ext cx="1894259" cy="1358425"/>
            </a:xfrm>
            <a:prstGeom prst="rect">
              <a:avLst/>
            </a:prstGeom>
          </p:spPr>
          <p:txBody>
            <a:bodyPr anchor="ctr" rtlCol="false" tIns="51380" lIns="51380" bIns="51380" rIns="51380"/>
            <a:lstStyle/>
            <a:p>
              <a:pPr algn="ctr">
                <a:lnSpc>
                  <a:spcPts val="1982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5" id="5"/>
          <p:cNvGrpSpPr/>
          <p:nvPr/>
        </p:nvGrpSpPr>
        <p:grpSpPr>
          <a:xfrm rot="0">
            <a:off x="0" y="3780000"/>
            <a:ext cx="5346000" cy="3780000"/>
            <a:chOff x="0" y="0"/>
            <a:chExt cx="1894259" cy="1339375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1894259" cy="1339375"/>
            </a:xfrm>
            <a:custGeom>
              <a:avLst/>
              <a:gdLst/>
              <a:ahLst/>
              <a:cxnLst/>
              <a:rect r="r" b="b" t="t" l="l"/>
              <a:pathLst>
                <a:path h="1339375" w="1894259">
                  <a:moveTo>
                    <a:pt x="0" y="0"/>
                  </a:moveTo>
                  <a:lnTo>
                    <a:pt x="1894259" y="0"/>
                  </a:lnTo>
                  <a:lnTo>
                    <a:pt x="1894259" y="1339375"/>
                  </a:lnTo>
                  <a:lnTo>
                    <a:pt x="0" y="1339375"/>
                  </a:lnTo>
                  <a:close/>
                </a:path>
              </a:pathLst>
            </a:custGeom>
            <a:solidFill>
              <a:srgbClr val="004AAD"/>
            </a:solidFill>
          </p:spPr>
        </p:sp>
        <p:sp>
          <p:nvSpPr>
            <p:cNvPr name="TextBox 7" id="7"/>
            <p:cNvSpPr txBox="true"/>
            <p:nvPr/>
          </p:nvSpPr>
          <p:spPr>
            <a:xfrm>
              <a:off x="0" y="-19050"/>
              <a:ext cx="1894259" cy="1358425"/>
            </a:xfrm>
            <a:prstGeom prst="rect">
              <a:avLst/>
            </a:prstGeom>
          </p:spPr>
          <p:txBody>
            <a:bodyPr anchor="ctr" rtlCol="false" tIns="51380" lIns="51380" bIns="51380" rIns="51380"/>
            <a:lstStyle/>
            <a:p>
              <a:pPr algn="ctr">
                <a:lnSpc>
                  <a:spcPts val="1982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8" id="8"/>
          <p:cNvGrpSpPr/>
          <p:nvPr/>
        </p:nvGrpSpPr>
        <p:grpSpPr>
          <a:xfrm rot="0">
            <a:off x="5346000" y="0"/>
            <a:ext cx="5346000" cy="3780000"/>
            <a:chOff x="0" y="0"/>
            <a:chExt cx="1894259" cy="1339375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1894259" cy="1339375"/>
            </a:xfrm>
            <a:custGeom>
              <a:avLst/>
              <a:gdLst/>
              <a:ahLst/>
              <a:cxnLst/>
              <a:rect r="r" b="b" t="t" l="l"/>
              <a:pathLst>
                <a:path h="1339375" w="1894259">
                  <a:moveTo>
                    <a:pt x="0" y="0"/>
                  </a:moveTo>
                  <a:lnTo>
                    <a:pt x="1894259" y="0"/>
                  </a:lnTo>
                  <a:lnTo>
                    <a:pt x="1894259" y="1339375"/>
                  </a:lnTo>
                  <a:lnTo>
                    <a:pt x="0" y="1339375"/>
                  </a:lnTo>
                  <a:close/>
                </a:path>
              </a:pathLst>
            </a:custGeom>
            <a:solidFill>
              <a:srgbClr val="004AAD"/>
            </a:solidFill>
          </p:spPr>
        </p:sp>
        <p:sp>
          <p:nvSpPr>
            <p:cNvPr name="TextBox 10" id="10"/>
            <p:cNvSpPr txBox="true"/>
            <p:nvPr/>
          </p:nvSpPr>
          <p:spPr>
            <a:xfrm>
              <a:off x="0" y="-19050"/>
              <a:ext cx="1894259" cy="1358425"/>
            </a:xfrm>
            <a:prstGeom prst="rect">
              <a:avLst/>
            </a:prstGeom>
          </p:spPr>
          <p:txBody>
            <a:bodyPr anchor="ctr" rtlCol="false" tIns="51380" lIns="51380" bIns="51380" rIns="51380"/>
            <a:lstStyle/>
            <a:p>
              <a:pPr algn="ctr">
                <a:lnSpc>
                  <a:spcPts val="1982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11" id="11"/>
          <p:cNvGrpSpPr/>
          <p:nvPr/>
        </p:nvGrpSpPr>
        <p:grpSpPr>
          <a:xfrm rot="0">
            <a:off x="5346000" y="3780000"/>
            <a:ext cx="5346000" cy="3780000"/>
            <a:chOff x="0" y="0"/>
            <a:chExt cx="1894259" cy="1339375"/>
          </a:xfrm>
        </p:grpSpPr>
        <p:sp>
          <p:nvSpPr>
            <p:cNvPr name="Freeform 12" id="12"/>
            <p:cNvSpPr/>
            <p:nvPr/>
          </p:nvSpPr>
          <p:spPr>
            <a:xfrm flipH="false" flipV="false" rot="0">
              <a:off x="0" y="0"/>
              <a:ext cx="1894259" cy="1339375"/>
            </a:xfrm>
            <a:custGeom>
              <a:avLst/>
              <a:gdLst/>
              <a:ahLst/>
              <a:cxnLst/>
              <a:rect r="r" b="b" t="t" l="l"/>
              <a:pathLst>
                <a:path h="1339375" w="1894259">
                  <a:moveTo>
                    <a:pt x="0" y="0"/>
                  </a:moveTo>
                  <a:lnTo>
                    <a:pt x="1894259" y="0"/>
                  </a:lnTo>
                  <a:lnTo>
                    <a:pt x="1894259" y="1339375"/>
                  </a:lnTo>
                  <a:lnTo>
                    <a:pt x="0" y="1339375"/>
                  </a:lnTo>
                  <a:close/>
                </a:path>
              </a:pathLst>
            </a:custGeom>
            <a:solidFill>
              <a:srgbClr val="004AAD"/>
            </a:solidFill>
          </p:spPr>
        </p:sp>
        <p:sp>
          <p:nvSpPr>
            <p:cNvPr name="TextBox 13" id="13"/>
            <p:cNvSpPr txBox="true"/>
            <p:nvPr/>
          </p:nvSpPr>
          <p:spPr>
            <a:xfrm>
              <a:off x="0" y="-19050"/>
              <a:ext cx="1894259" cy="1358425"/>
            </a:xfrm>
            <a:prstGeom prst="rect">
              <a:avLst/>
            </a:prstGeom>
          </p:spPr>
          <p:txBody>
            <a:bodyPr anchor="ctr" rtlCol="false" tIns="51380" lIns="51380" bIns="51380" rIns="51380"/>
            <a:lstStyle/>
            <a:p>
              <a:pPr algn="ctr">
                <a:lnSpc>
                  <a:spcPts val="1982"/>
                </a:lnSpc>
                <a:spcBef>
                  <a:spcPct val="0"/>
                </a:spcBef>
              </a:pPr>
            </a:p>
          </p:txBody>
        </p:sp>
      </p:grpSp>
      <p:sp>
        <p:nvSpPr>
          <p:cNvPr name="TextBox 14" id="14"/>
          <p:cNvSpPr txBox="true"/>
          <p:nvPr/>
        </p:nvSpPr>
        <p:spPr>
          <a:xfrm rot="0">
            <a:off x="0" y="1415337"/>
            <a:ext cx="5346000" cy="85407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999"/>
              </a:lnSpc>
            </a:pPr>
            <a:r>
              <a:rPr lang="en-US" sz="4999" b="true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Emne</a:t>
            </a:r>
          </a:p>
        </p:txBody>
      </p:sp>
      <p:sp>
        <p:nvSpPr>
          <p:cNvPr name="TextBox 15" id="15"/>
          <p:cNvSpPr txBox="true"/>
          <p:nvPr/>
        </p:nvSpPr>
        <p:spPr>
          <a:xfrm rot="0">
            <a:off x="5346000" y="1493125"/>
            <a:ext cx="5346000" cy="85407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999"/>
              </a:lnSpc>
            </a:pPr>
            <a:r>
              <a:rPr lang="en-US" sz="4999" b="true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Emne</a:t>
            </a:r>
          </a:p>
        </p:txBody>
      </p:sp>
      <p:sp>
        <p:nvSpPr>
          <p:cNvPr name="TextBox 16" id="16"/>
          <p:cNvSpPr txBox="true"/>
          <p:nvPr/>
        </p:nvSpPr>
        <p:spPr>
          <a:xfrm rot="0">
            <a:off x="0" y="5195337"/>
            <a:ext cx="5346000" cy="85407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999"/>
              </a:lnSpc>
            </a:pPr>
            <a:r>
              <a:rPr lang="en-US" sz="4999" b="true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Emne</a:t>
            </a:r>
          </a:p>
        </p:txBody>
      </p:sp>
      <p:sp>
        <p:nvSpPr>
          <p:cNvPr name="TextBox 17" id="17"/>
          <p:cNvSpPr txBox="true"/>
          <p:nvPr/>
        </p:nvSpPr>
        <p:spPr>
          <a:xfrm rot="0">
            <a:off x="5346000" y="5195337"/>
            <a:ext cx="5346000" cy="85407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999"/>
              </a:lnSpc>
            </a:pPr>
            <a:r>
              <a:rPr lang="en-US" sz="4999" b="true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Emne</a:t>
            </a:r>
          </a:p>
        </p:txBody>
      </p:sp>
      <p:sp>
        <p:nvSpPr>
          <p:cNvPr name="TextBox 18" id="18"/>
          <p:cNvSpPr txBox="true"/>
          <p:nvPr/>
        </p:nvSpPr>
        <p:spPr>
          <a:xfrm rot="0">
            <a:off x="-310410" y="77470"/>
            <a:ext cx="2132820" cy="24066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960"/>
              </a:lnSpc>
              <a:spcBef>
                <a:spcPct val="0"/>
              </a:spcBef>
            </a:pPr>
            <a:r>
              <a:rPr lang="en-US" sz="140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© fraklassen.dk</a:t>
            </a:r>
          </a:p>
        </p:txBody>
      </p:sp>
      <p:sp>
        <p:nvSpPr>
          <p:cNvPr name="TextBox 19" id="19"/>
          <p:cNvSpPr txBox="true"/>
          <p:nvPr/>
        </p:nvSpPr>
        <p:spPr>
          <a:xfrm rot="0">
            <a:off x="5045253" y="77470"/>
            <a:ext cx="2132820" cy="24066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960"/>
              </a:lnSpc>
              <a:spcBef>
                <a:spcPct val="0"/>
              </a:spcBef>
            </a:pPr>
            <a:r>
              <a:rPr lang="en-US" sz="140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© fraklassen.dk</a:t>
            </a:r>
          </a:p>
        </p:txBody>
      </p:sp>
      <p:sp>
        <p:nvSpPr>
          <p:cNvPr name="TextBox 20" id="20"/>
          <p:cNvSpPr txBox="true"/>
          <p:nvPr/>
        </p:nvSpPr>
        <p:spPr>
          <a:xfrm rot="0">
            <a:off x="-310410" y="3837872"/>
            <a:ext cx="2132820" cy="24066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960"/>
              </a:lnSpc>
              <a:spcBef>
                <a:spcPct val="0"/>
              </a:spcBef>
            </a:pPr>
            <a:r>
              <a:rPr lang="en-US" sz="140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© fraklassen.dk</a:t>
            </a:r>
          </a:p>
        </p:txBody>
      </p:sp>
      <p:sp>
        <p:nvSpPr>
          <p:cNvPr name="TextBox 21" id="21"/>
          <p:cNvSpPr txBox="true"/>
          <p:nvPr/>
        </p:nvSpPr>
        <p:spPr>
          <a:xfrm rot="0">
            <a:off x="5045253" y="3837872"/>
            <a:ext cx="2132820" cy="24066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960"/>
              </a:lnSpc>
              <a:spcBef>
                <a:spcPct val="0"/>
              </a:spcBef>
            </a:pPr>
            <a:r>
              <a:rPr lang="en-US" sz="140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© fraklassen.dk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0"/>
            <a:ext cx="5346000" cy="3780000"/>
            <a:chOff x="0" y="0"/>
            <a:chExt cx="1894259" cy="1339375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1894259" cy="1339375"/>
            </a:xfrm>
            <a:custGeom>
              <a:avLst/>
              <a:gdLst/>
              <a:ahLst/>
              <a:cxnLst/>
              <a:rect r="r" b="b" t="t" l="l"/>
              <a:pathLst>
                <a:path h="1339375" w="1894259">
                  <a:moveTo>
                    <a:pt x="0" y="0"/>
                  </a:moveTo>
                  <a:lnTo>
                    <a:pt x="1894259" y="0"/>
                  </a:lnTo>
                  <a:lnTo>
                    <a:pt x="1894259" y="1339375"/>
                  </a:lnTo>
                  <a:lnTo>
                    <a:pt x="0" y="1339375"/>
                  </a:lnTo>
                  <a:close/>
                </a:path>
              </a:pathLst>
            </a:custGeom>
            <a:solidFill>
              <a:srgbClr val="004AAD"/>
            </a:solidFill>
          </p:spPr>
        </p:sp>
        <p:sp>
          <p:nvSpPr>
            <p:cNvPr name="TextBox 4" id="4"/>
            <p:cNvSpPr txBox="true"/>
            <p:nvPr/>
          </p:nvSpPr>
          <p:spPr>
            <a:xfrm>
              <a:off x="0" y="-19050"/>
              <a:ext cx="1894259" cy="1358425"/>
            </a:xfrm>
            <a:prstGeom prst="rect">
              <a:avLst/>
            </a:prstGeom>
          </p:spPr>
          <p:txBody>
            <a:bodyPr anchor="ctr" rtlCol="false" tIns="51380" lIns="51380" bIns="51380" rIns="51380"/>
            <a:lstStyle/>
            <a:p>
              <a:pPr algn="ctr">
                <a:lnSpc>
                  <a:spcPts val="1982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5" id="5"/>
          <p:cNvGrpSpPr/>
          <p:nvPr/>
        </p:nvGrpSpPr>
        <p:grpSpPr>
          <a:xfrm rot="0">
            <a:off x="5346000" y="0"/>
            <a:ext cx="5346000" cy="3780000"/>
            <a:chOff x="0" y="0"/>
            <a:chExt cx="1894259" cy="1339375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1894259" cy="1339375"/>
            </a:xfrm>
            <a:custGeom>
              <a:avLst/>
              <a:gdLst/>
              <a:ahLst/>
              <a:cxnLst/>
              <a:rect r="r" b="b" t="t" l="l"/>
              <a:pathLst>
                <a:path h="1339375" w="1894259">
                  <a:moveTo>
                    <a:pt x="0" y="0"/>
                  </a:moveTo>
                  <a:lnTo>
                    <a:pt x="1894259" y="0"/>
                  </a:lnTo>
                  <a:lnTo>
                    <a:pt x="1894259" y="1339375"/>
                  </a:lnTo>
                  <a:lnTo>
                    <a:pt x="0" y="1339375"/>
                  </a:lnTo>
                  <a:close/>
                </a:path>
              </a:pathLst>
            </a:custGeom>
            <a:solidFill>
              <a:srgbClr val="004AAD"/>
            </a:solidFill>
          </p:spPr>
        </p:sp>
        <p:sp>
          <p:nvSpPr>
            <p:cNvPr name="TextBox 7" id="7"/>
            <p:cNvSpPr txBox="true"/>
            <p:nvPr/>
          </p:nvSpPr>
          <p:spPr>
            <a:xfrm>
              <a:off x="0" y="-19050"/>
              <a:ext cx="1894259" cy="1358425"/>
            </a:xfrm>
            <a:prstGeom prst="rect">
              <a:avLst/>
            </a:prstGeom>
          </p:spPr>
          <p:txBody>
            <a:bodyPr anchor="ctr" rtlCol="false" tIns="51380" lIns="51380" bIns="51380" rIns="51380"/>
            <a:lstStyle/>
            <a:p>
              <a:pPr algn="ctr">
                <a:lnSpc>
                  <a:spcPts val="1982"/>
                </a:lnSpc>
                <a:spcBef>
                  <a:spcPct val="0"/>
                </a:spcBef>
              </a:pPr>
            </a:p>
          </p:txBody>
        </p:sp>
      </p:grpSp>
      <p:sp>
        <p:nvSpPr>
          <p:cNvPr name="TextBox 8" id="8"/>
          <p:cNvSpPr txBox="true"/>
          <p:nvPr/>
        </p:nvSpPr>
        <p:spPr>
          <a:xfrm rot="0">
            <a:off x="0" y="1415337"/>
            <a:ext cx="5346000" cy="85407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999"/>
              </a:lnSpc>
            </a:pPr>
            <a:r>
              <a:rPr lang="en-US" sz="4999" b="true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Emne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5346000" y="1415337"/>
            <a:ext cx="5346000" cy="85407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999"/>
              </a:lnSpc>
            </a:pPr>
            <a:r>
              <a:rPr lang="en-US" sz="4999" b="true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Emne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5346000" y="4752424"/>
            <a:ext cx="5346000" cy="85407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999"/>
              </a:lnSpc>
            </a:pPr>
            <a:r>
              <a:rPr lang="en-US" sz="4999" b="true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Livet ved 50</a:t>
            </a:r>
          </a:p>
        </p:txBody>
      </p:sp>
      <p:sp>
        <p:nvSpPr>
          <p:cNvPr name="TextBox 11" id="11"/>
          <p:cNvSpPr txBox="true"/>
          <p:nvPr/>
        </p:nvSpPr>
        <p:spPr>
          <a:xfrm rot="0">
            <a:off x="-310410" y="58797"/>
            <a:ext cx="2132820" cy="24066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960"/>
              </a:lnSpc>
              <a:spcBef>
                <a:spcPct val="0"/>
              </a:spcBef>
            </a:pPr>
            <a:r>
              <a:rPr lang="en-US" sz="140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© fraklassen.dk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5055116" y="58797"/>
            <a:ext cx="2132820" cy="24066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960"/>
              </a:lnSpc>
              <a:spcBef>
                <a:spcPct val="0"/>
              </a:spcBef>
            </a:pPr>
            <a:r>
              <a:rPr lang="en-US" sz="140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© fraklassen.dk</a:t>
            </a:r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0"/>
            <a:ext cx="5346000" cy="3780000"/>
            <a:chOff x="0" y="0"/>
            <a:chExt cx="1894259" cy="1339375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1894259" cy="1339375"/>
            </a:xfrm>
            <a:custGeom>
              <a:avLst/>
              <a:gdLst/>
              <a:ahLst/>
              <a:cxnLst/>
              <a:rect r="r" b="b" t="t" l="l"/>
              <a:pathLst>
                <a:path h="1339375" w="1894259">
                  <a:moveTo>
                    <a:pt x="0" y="0"/>
                  </a:moveTo>
                  <a:lnTo>
                    <a:pt x="1894259" y="0"/>
                  </a:lnTo>
                  <a:lnTo>
                    <a:pt x="1894259" y="1339375"/>
                  </a:lnTo>
                  <a:lnTo>
                    <a:pt x="0" y="1339375"/>
                  </a:lnTo>
                  <a:close/>
                </a:path>
              </a:pathLst>
            </a:custGeom>
            <a:solidFill>
              <a:srgbClr val="004AAD"/>
            </a:solidFill>
          </p:spPr>
        </p:sp>
        <p:sp>
          <p:nvSpPr>
            <p:cNvPr name="TextBox 4" id="4"/>
            <p:cNvSpPr txBox="true"/>
            <p:nvPr/>
          </p:nvSpPr>
          <p:spPr>
            <a:xfrm>
              <a:off x="0" y="-19050"/>
              <a:ext cx="1894259" cy="1358425"/>
            </a:xfrm>
            <a:prstGeom prst="rect">
              <a:avLst/>
            </a:prstGeom>
          </p:spPr>
          <p:txBody>
            <a:bodyPr anchor="ctr" rtlCol="false" tIns="51380" lIns="51380" bIns="51380" rIns="51380"/>
            <a:lstStyle/>
            <a:p>
              <a:pPr algn="ctr">
                <a:lnSpc>
                  <a:spcPts val="1982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5" id="5"/>
          <p:cNvGrpSpPr/>
          <p:nvPr/>
        </p:nvGrpSpPr>
        <p:grpSpPr>
          <a:xfrm rot="0">
            <a:off x="0" y="3780000"/>
            <a:ext cx="5346000" cy="3780000"/>
            <a:chOff x="0" y="0"/>
            <a:chExt cx="1894259" cy="1339375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1894259" cy="1339375"/>
            </a:xfrm>
            <a:custGeom>
              <a:avLst/>
              <a:gdLst/>
              <a:ahLst/>
              <a:cxnLst/>
              <a:rect r="r" b="b" t="t" l="l"/>
              <a:pathLst>
                <a:path h="1339375" w="1894259">
                  <a:moveTo>
                    <a:pt x="0" y="0"/>
                  </a:moveTo>
                  <a:lnTo>
                    <a:pt x="1894259" y="0"/>
                  </a:lnTo>
                  <a:lnTo>
                    <a:pt x="1894259" y="1339375"/>
                  </a:lnTo>
                  <a:lnTo>
                    <a:pt x="0" y="1339375"/>
                  </a:lnTo>
                  <a:close/>
                </a:path>
              </a:pathLst>
            </a:custGeom>
            <a:solidFill>
              <a:srgbClr val="004AAD"/>
            </a:solidFill>
          </p:spPr>
        </p:sp>
        <p:sp>
          <p:nvSpPr>
            <p:cNvPr name="TextBox 7" id="7"/>
            <p:cNvSpPr txBox="true"/>
            <p:nvPr/>
          </p:nvSpPr>
          <p:spPr>
            <a:xfrm>
              <a:off x="0" y="-19050"/>
              <a:ext cx="1894259" cy="1358425"/>
            </a:xfrm>
            <a:prstGeom prst="rect">
              <a:avLst/>
            </a:prstGeom>
          </p:spPr>
          <p:txBody>
            <a:bodyPr anchor="ctr" rtlCol="false" tIns="51380" lIns="51380" bIns="51380" rIns="51380"/>
            <a:lstStyle/>
            <a:p>
              <a:pPr algn="ctr">
                <a:lnSpc>
                  <a:spcPts val="1982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8" id="8"/>
          <p:cNvGrpSpPr/>
          <p:nvPr/>
        </p:nvGrpSpPr>
        <p:grpSpPr>
          <a:xfrm rot="0">
            <a:off x="5346000" y="0"/>
            <a:ext cx="5346000" cy="3780000"/>
            <a:chOff x="0" y="0"/>
            <a:chExt cx="1894259" cy="1339375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1894259" cy="1339375"/>
            </a:xfrm>
            <a:custGeom>
              <a:avLst/>
              <a:gdLst/>
              <a:ahLst/>
              <a:cxnLst/>
              <a:rect r="r" b="b" t="t" l="l"/>
              <a:pathLst>
                <a:path h="1339375" w="1894259">
                  <a:moveTo>
                    <a:pt x="0" y="0"/>
                  </a:moveTo>
                  <a:lnTo>
                    <a:pt x="1894259" y="0"/>
                  </a:lnTo>
                  <a:lnTo>
                    <a:pt x="1894259" y="1339375"/>
                  </a:lnTo>
                  <a:lnTo>
                    <a:pt x="0" y="1339375"/>
                  </a:lnTo>
                  <a:close/>
                </a:path>
              </a:pathLst>
            </a:custGeom>
            <a:solidFill>
              <a:srgbClr val="004AAD"/>
            </a:solidFill>
          </p:spPr>
        </p:sp>
        <p:sp>
          <p:nvSpPr>
            <p:cNvPr name="TextBox 10" id="10"/>
            <p:cNvSpPr txBox="true"/>
            <p:nvPr/>
          </p:nvSpPr>
          <p:spPr>
            <a:xfrm>
              <a:off x="0" y="-19050"/>
              <a:ext cx="1894259" cy="1358425"/>
            </a:xfrm>
            <a:prstGeom prst="rect">
              <a:avLst/>
            </a:prstGeom>
          </p:spPr>
          <p:txBody>
            <a:bodyPr anchor="ctr" rtlCol="false" tIns="51380" lIns="51380" bIns="51380" rIns="51380"/>
            <a:lstStyle/>
            <a:p>
              <a:pPr algn="ctr">
                <a:lnSpc>
                  <a:spcPts val="1982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11" id="11"/>
          <p:cNvGrpSpPr/>
          <p:nvPr/>
        </p:nvGrpSpPr>
        <p:grpSpPr>
          <a:xfrm rot="0">
            <a:off x="5346000" y="3780000"/>
            <a:ext cx="5346000" cy="3780000"/>
            <a:chOff x="0" y="0"/>
            <a:chExt cx="1894259" cy="1339375"/>
          </a:xfrm>
        </p:grpSpPr>
        <p:sp>
          <p:nvSpPr>
            <p:cNvPr name="Freeform 12" id="12"/>
            <p:cNvSpPr/>
            <p:nvPr/>
          </p:nvSpPr>
          <p:spPr>
            <a:xfrm flipH="false" flipV="false" rot="0">
              <a:off x="0" y="0"/>
              <a:ext cx="1894259" cy="1339375"/>
            </a:xfrm>
            <a:custGeom>
              <a:avLst/>
              <a:gdLst/>
              <a:ahLst/>
              <a:cxnLst/>
              <a:rect r="r" b="b" t="t" l="l"/>
              <a:pathLst>
                <a:path h="1339375" w="1894259">
                  <a:moveTo>
                    <a:pt x="0" y="0"/>
                  </a:moveTo>
                  <a:lnTo>
                    <a:pt x="1894259" y="0"/>
                  </a:lnTo>
                  <a:lnTo>
                    <a:pt x="1894259" y="1339375"/>
                  </a:lnTo>
                  <a:lnTo>
                    <a:pt x="0" y="1339375"/>
                  </a:lnTo>
                  <a:close/>
                </a:path>
              </a:pathLst>
            </a:custGeom>
            <a:solidFill>
              <a:srgbClr val="004AAD"/>
            </a:solidFill>
          </p:spPr>
        </p:sp>
        <p:sp>
          <p:nvSpPr>
            <p:cNvPr name="TextBox 13" id="13"/>
            <p:cNvSpPr txBox="true"/>
            <p:nvPr/>
          </p:nvSpPr>
          <p:spPr>
            <a:xfrm>
              <a:off x="0" y="-19050"/>
              <a:ext cx="1894259" cy="1358425"/>
            </a:xfrm>
            <a:prstGeom prst="rect">
              <a:avLst/>
            </a:prstGeom>
          </p:spPr>
          <p:txBody>
            <a:bodyPr anchor="ctr" rtlCol="false" tIns="51380" lIns="51380" bIns="51380" rIns="51380"/>
            <a:lstStyle/>
            <a:p>
              <a:pPr algn="ctr">
                <a:lnSpc>
                  <a:spcPts val="1982"/>
                </a:lnSpc>
                <a:spcBef>
                  <a:spcPct val="0"/>
                </a:spcBef>
              </a:pPr>
            </a:p>
          </p:txBody>
        </p:sp>
      </p:grpSp>
      <p:sp>
        <p:nvSpPr>
          <p:cNvPr name="TextBox 14" id="14"/>
          <p:cNvSpPr txBox="true"/>
          <p:nvPr/>
        </p:nvSpPr>
        <p:spPr>
          <a:xfrm rot="0">
            <a:off x="0" y="1415337"/>
            <a:ext cx="5346000" cy="85407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999"/>
              </a:lnSpc>
            </a:pPr>
            <a:r>
              <a:rPr lang="en-US" sz="4999" b="true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100</a:t>
            </a:r>
          </a:p>
        </p:txBody>
      </p:sp>
      <p:sp>
        <p:nvSpPr>
          <p:cNvPr name="TextBox 15" id="15"/>
          <p:cNvSpPr txBox="true"/>
          <p:nvPr/>
        </p:nvSpPr>
        <p:spPr>
          <a:xfrm rot="0">
            <a:off x="5346000" y="1493125"/>
            <a:ext cx="5346000" cy="85407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999"/>
              </a:lnSpc>
            </a:pPr>
            <a:r>
              <a:rPr lang="en-US" sz="4999" b="true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100</a:t>
            </a:r>
          </a:p>
        </p:txBody>
      </p:sp>
      <p:sp>
        <p:nvSpPr>
          <p:cNvPr name="TextBox 16" id="16"/>
          <p:cNvSpPr txBox="true"/>
          <p:nvPr/>
        </p:nvSpPr>
        <p:spPr>
          <a:xfrm rot="0">
            <a:off x="0" y="5131838"/>
            <a:ext cx="5346000" cy="85407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999"/>
              </a:lnSpc>
            </a:pPr>
            <a:r>
              <a:rPr lang="en-US" sz="4999" b="true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100</a:t>
            </a:r>
          </a:p>
        </p:txBody>
      </p:sp>
      <p:sp>
        <p:nvSpPr>
          <p:cNvPr name="TextBox 17" id="17"/>
          <p:cNvSpPr txBox="true"/>
          <p:nvPr/>
        </p:nvSpPr>
        <p:spPr>
          <a:xfrm rot="0">
            <a:off x="5346000" y="5131838"/>
            <a:ext cx="5346000" cy="85407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999"/>
              </a:lnSpc>
            </a:pPr>
            <a:r>
              <a:rPr lang="en-US" sz="4999" b="true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100</a:t>
            </a:r>
          </a:p>
        </p:txBody>
      </p:sp>
      <p:sp>
        <p:nvSpPr>
          <p:cNvPr name="TextBox 18" id="18"/>
          <p:cNvSpPr txBox="true"/>
          <p:nvPr/>
        </p:nvSpPr>
        <p:spPr>
          <a:xfrm rot="0">
            <a:off x="-310410" y="83761"/>
            <a:ext cx="2132820" cy="24066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960"/>
              </a:lnSpc>
              <a:spcBef>
                <a:spcPct val="0"/>
              </a:spcBef>
            </a:pPr>
            <a:r>
              <a:rPr lang="en-US" sz="140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© fraklassen.dk</a:t>
            </a:r>
          </a:p>
        </p:txBody>
      </p:sp>
      <p:sp>
        <p:nvSpPr>
          <p:cNvPr name="TextBox 19" id="19"/>
          <p:cNvSpPr txBox="true"/>
          <p:nvPr/>
        </p:nvSpPr>
        <p:spPr>
          <a:xfrm rot="0">
            <a:off x="5017671" y="83761"/>
            <a:ext cx="2132820" cy="24066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960"/>
              </a:lnSpc>
              <a:spcBef>
                <a:spcPct val="0"/>
              </a:spcBef>
            </a:pPr>
            <a:r>
              <a:rPr lang="en-US" sz="140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© fraklassen.dk</a:t>
            </a:r>
          </a:p>
        </p:txBody>
      </p:sp>
      <p:sp>
        <p:nvSpPr>
          <p:cNvPr name="TextBox 20" id="20"/>
          <p:cNvSpPr txBox="true"/>
          <p:nvPr/>
        </p:nvSpPr>
        <p:spPr>
          <a:xfrm rot="0">
            <a:off x="-310410" y="3853255"/>
            <a:ext cx="2132820" cy="24066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960"/>
              </a:lnSpc>
              <a:spcBef>
                <a:spcPct val="0"/>
              </a:spcBef>
            </a:pPr>
            <a:r>
              <a:rPr lang="en-US" sz="140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© fraklassen.dk</a:t>
            </a:r>
          </a:p>
        </p:txBody>
      </p:sp>
      <p:sp>
        <p:nvSpPr>
          <p:cNvPr name="TextBox 21" id="21"/>
          <p:cNvSpPr txBox="true"/>
          <p:nvPr/>
        </p:nvSpPr>
        <p:spPr>
          <a:xfrm rot="0">
            <a:off x="5017671" y="3853255"/>
            <a:ext cx="2132820" cy="24066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960"/>
              </a:lnSpc>
              <a:spcBef>
                <a:spcPct val="0"/>
              </a:spcBef>
            </a:pPr>
            <a:r>
              <a:rPr lang="en-US" sz="140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© fraklassen.dk</a:t>
            </a:r>
          </a:p>
        </p:txBody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0"/>
            <a:ext cx="5346000" cy="3780000"/>
            <a:chOff x="0" y="0"/>
            <a:chExt cx="1894259" cy="1339375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1894259" cy="1339375"/>
            </a:xfrm>
            <a:custGeom>
              <a:avLst/>
              <a:gdLst/>
              <a:ahLst/>
              <a:cxnLst/>
              <a:rect r="r" b="b" t="t" l="l"/>
              <a:pathLst>
                <a:path h="1339375" w="1894259">
                  <a:moveTo>
                    <a:pt x="0" y="0"/>
                  </a:moveTo>
                  <a:lnTo>
                    <a:pt x="1894259" y="0"/>
                  </a:lnTo>
                  <a:lnTo>
                    <a:pt x="1894259" y="1339375"/>
                  </a:lnTo>
                  <a:lnTo>
                    <a:pt x="0" y="1339375"/>
                  </a:lnTo>
                  <a:close/>
                </a:path>
              </a:pathLst>
            </a:custGeom>
            <a:solidFill>
              <a:srgbClr val="004AAD"/>
            </a:solidFill>
          </p:spPr>
        </p:sp>
        <p:sp>
          <p:nvSpPr>
            <p:cNvPr name="TextBox 4" id="4"/>
            <p:cNvSpPr txBox="true"/>
            <p:nvPr/>
          </p:nvSpPr>
          <p:spPr>
            <a:xfrm>
              <a:off x="0" y="-19050"/>
              <a:ext cx="1894259" cy="1358425"/>
            </a:xfrm>
            <a:prstGeom prst="rect">
              <a:avLst/>
            </a:prstGeom>
          </p:spPr>
          <p:txBody>
            <a:bodyPr anchor="ctr" rtlCol="false" tIns="51380" lIns="51380" bIns="51380" rIns="51380"/>
            <a:lstStyle/>
            <a:p>
              <a:pPr algn="ctr">
                <a:lnSpc>
                  <a:spcPts val="1982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5" id="5"/>
          <p:cNvGrpSpPr/>
          <p:nvPr/>
        </p:nvGrpSpPr>
        <p:grpSpPr>
          <a:xfrm rot="0">
            <a:off x="0" y="3780000"/>
            <a:ext cx="5346000" cy="3780000"/>
            <a:chOff x="0" y="0"/>
            <a:chExt cx="1894259" cy="1339375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1894259" cy="1339375"/>
            </a:xfrm>
            <a:custGeom>
              <a:avLst/>
              <a:gdLst/>
              <a:ahLst/>
              <a:cxnLst/>
              <a:rect r="r" b="b" t="t" l="l"/>
              <a:pathLst>
                <a:path h="1339375" w="1894259">
                  <a:moveTo>
                    <a:pt x="0" y="0"/>
                  </a:moveTo>
                  <a:lnTo>
                    <a:pt x="1894259" y="0"/>
                  </a:lnTo>
                  <a:lnTo>
                    <a:pt x="1894259" y="1339375"/>
                  </a:lnTo>
                  <a:lnTo>
                    <a:pt x="0" y="1339375"/>
                  </a:lnTo>
                  <a:close/>
                </a:path>
              </a:pathLst>
            </a:custGeom>
            <a:solidFill>
              <a:srgbClr val="004AAD"/>
            </a:solidFill>
          </p:spPr>
        </p:sp>
        <p:sp>
          <p:nvSpPr>
            <p:cNvPr name="TextBox 7" id="7"/>
            <p:cNvSpPr txBox="true"/>
            <p:nvPr/>
          </p:nvSpPr>
          <p:spPr>
            <a:xfrm>
              <a:off x="0" y="-19050"/>
              <a:ext cx="1894259" cy="1358425"/>
            </a:xfrm>
            <a:prstGeom prst="rect">
              <a:avLst/>
            </a:prstGeom>
          </p:spPr>
          <p:txBody>
            <a:bodyPr anchor="ctr" rtlCol="false" tIns="51380" lIns="51380" bIns="51380" rIns="51380"/>
            <a:lstStyle/>
            <a:p>
              <a:pPr algn="ctr">
                <a:lnSpc>
                  <a:spcPts val="1982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8" id="8"/>
          <p:cNvGrpSpPr/>
          <p:nvPr/>
        </p:nvGrpSpPr>
        <p:grpSpPr>
          <a:xfrm rot="0">
            <a:off x="5346000" y="0"/>
            <a:ext cx="5346000" cy="3780000"/>
            <a:chOff x="0" y="0"/>
            <a:chExt cx="1894259" cy="1339375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1894259" cy="1339375"/>
            </a:xfrm>
            <a:custGeom>
              <a:avLst/>
              <a:gdLst/>
              <a:ahLst/>
              <a:cxnLst/>
              <a:rect r="r" b="b" t="t" l="l"/>
              <a:pathLst>
                <a:path h="1339375" w="1894259">
                  <a:moveTo>
                    <a:pt x="0" y="0"/>
                  </a:moveTo>
                  <a:lnTo>
                    <a:pt x="1894259" y="0"/>
                  </a:lnTo>
                  <a:lnTo>
                    <a:pt x="1894259" y="1339375"/>
                  </a:lnTo>
                  <a:lnTo>
                    <a:pt x="0" y="1339375"/>
                  </a:lnTo>
                  <a:close/>
                </a:path>
              </a:pathLst>
            </a:custGeom>
            <a:solidFill>
              <a:srgbClr val="004AAD"/>
            </a:solidFill>
          </p:spPr>
        </p:sp>
        <p:sp>
          <p:nvSpPr>
            <p:cNvPr name="TextBox 10" id="10"/>
            <p:cNvSpPr txBox="true"/>
            <p:nvPr/>
          </p:nvSpPr>
          <p:spPr>
            <a:xfrm>
              <a:off x="0" y="-19050"/>
              <a:ext cx="1894259" cy="1358425"/>
            </a:xfrm>
            <a:prstGeom prst="rect">
              <a:avLst/>
            </a:prstGeom>
          </p:spPr>
          <p:txBody>
            <a:bodyPr anchor="ctr" rtlCol="false" tIns="51380" lIns="51380" bIns="51380" rIns="51380"/>
            <a:lstStyle/>
            <a:p>
              <a:pPr algn="ctr">
                <a:lnSpc>
                  <a:spcPts val="1982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11" id="11"/>
          <p:cNvGrpSpPr/>
          <p:nvPr/>
        </p:nvGrpSpPr>
        <p:grpSpPr>
          <a:xfrm rot="0">
            <a:off x="5346000" y="3780000"/>
            <a:ext cx="5346000" cy="3780000"/>
            <a:chOff x="0" y="0"/>
            <a:chExt cx="1894259" cy="1339375"/>
          </a:xfrm>
        </p:grpSpPr>
        <p:sp>
          <p:nvSpPr>
            <p:cNvPr name="Freeform 12" id="12"/>
            <p:cNvSpPr/>
            <p:nvPr/>
          </p:nvSpPr>
          <p:spPr>
            <a:xfrm flipH="false" flipV="false" rot="0">
              <a:off x="0" y="0"/>
              <a:ext cx="1894259" cy="1339375"/>
            </a:xfrm>
            <a:custGeom>
              <a:avLst/>
              <a:gdLst/>
              <a:ahLst/>
              <a:cxnLst/>
              <a:rect r="r" b="b" t="t" l="l"/>
              <a:pathLst>
                <a:path h="1339375" w="1894259">
                  <a:moveTo>
                    <a:pt x="0" y="0"/>
                  </a:moveTo>
                  <a:lnTo>
                    <a:pt x="1894259" y="0"/>
                  </a:lnTo>
                  <a:lnTo>
                    <a:pt x="1894259" y="1339375"/>
                  </a:lnTo>
                  <a:lnTo>
                    <a:pt x="0" y="1339375"/>
                  </a:lnTo>
                  <a:close/>
                </a:path>
              </a:pathLst>
            </a:custGeom>
            <a:solidFill>
              <a:srgbClr val="004AAD"/>
            </a:solidFill>
          </p:spPr>
        </p:sp>
        <p:sp>
          <p:nvSpPr>
            <p:cNvPr name="TextBox 13" id="13"/>
            <p:cNvSpPr txBox="true"/>
            <p:nvPr/>
          </p:nvSpPr>
          <p:spPr>
            <a:xfrm>
              <a:off x="0" y="-19050"/>
              <a:ext cx="1894259" cy="1358425"/>
            </a:xfrm>
            <a:prstGeom prst="rect">
              <a:avLst/>
            </a:prstGeom>
          </p:spPr>
          <p:txBody>
            <a:bodyPr anchor="ctr" rtlCol="false" tIns="51380" lIns="51380" bIns="51380" rIns="51380"/>
            <a:lstStyle/>
            <a:p>
              <a:pPr algn="ctr">
                <a:lnSpc>
                  <a:spcPts val="1982"/>
                </a:lnSpc>
                <a:spcBef>
                  <a:spcPct val="0"/>
                </a:spcBef>
              </a:pPr>
            </a:p>
          </p:txBody>
        </p:sp>
      </p:grpSp>
      <p:sp>
        <p:nvSpPr>
          <p:cNvPr name="TextBox 14" id="14"/>
          <p:cNvSpPr txBox="true"/>
          <p:nvPr/>
        </p:nvSpPr>
        <p:spPr>
          <a:xfrm rot="0">
            <a:off x="0" y="1415337"/>
            <a:ext cx="5346000" cy="85407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999"/>
              </a:lnSpc>
            </a:pPr>
            <a:r>
              <a:rPr lang="en-US" sz="4999" b="true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100</a:t>
            </a:r>
          </a:p>
        </p:txBody>
      </p:sp>
      <p:sp>
        <p:nvSpPr>
          <p:cNvPr name="TextBox 15" id="15"/>
          <p:cNvSpPr txBox="true"/>
          <p:nvPr/>
        </p:nvSpPr>
        <p:spPr>
          <a:xfrm rot="0">
            <a:off x="5346000" y="1493125"/>
            <a:ext cx="5346000" cy="85407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999"/>
              </a:lnSpc>
            </a:pPr>
            <a:r>
              <a:rPr lang="en-US" sz="4999" b="true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100</a:t>
            </a:r>
          </a:p>
        </p:txBody>
      </p:sp>
      <p:sp>
        <p:nvSpPr>
          <p:cNvPr name="TextBox 16" id="16"/>
          <p:cNvSpPr txBox="true"/>
          <p:nvPr/>
        </p:nvSpPr>
        <p:spPr>
          <a:xfrm rot="0">
            <a:off x="0" y="5131838"/>
            <a:ext cx="5346000" cy="85407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999"/>
              </a:lnSpc>
            </a:pPr>
            <a:r>
              <a:rPr lang="en-US" sz="4999" b="true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200</a:t>
            </a:r>
          </a:p>
        </p:txBody>
      </p:sp>
      <p:sp>
        <p:nvSpPr>
          <p:cNvPr name="TextBox 17" id="17"/>
          <p:cNvSpPr txBox="true"/>
          <p:nvPr/>
        </p:nvSpPr>
        <p:spPr>
          <a:xfrm rot="0">
            <a:off x="5346000" y="5131838"/>
            <a:ext cx="5346000" cy="85407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999"/>
              </a:lnSpc>
            </a:pPr>
            <a:r>
              <a:rPr lang="en-US" sz="4999" b="true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200</a:t>
            </a:r>
          </a:p>
        </p:txBody>
      </p:sp>
      <p:sp>
        <p:nvSpPr>
          <p:cNvPr name="TextBox 18" id="18"/>
          <p:cNvSpPr txBox="true"/>
          <p:nvPr/>
        </p:nvSpPr>
        <p:spPr>
          <a:xfrm rot="0">
            <a:off x="-310410" y="58797"/>
            <a:ext cx="2132820" cy="24066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960"/>
              </a:lnSpc>
              <a:spcBef>
                <a:spcPct val="0"/>
              </a:spcBef>
            </a:pPr>
            <a:r>
              <a:rPr lang="en-US" sz="140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© fraklassen.dk</a:t>
            </a:r>
          </a:p>
        </p:txBody>
      </p:sp>
      <p:sp>
        <p:nvSpPr>
          <p:cNvPr name="TextBox 19" id="19"/>
          <p:cNvSpPr txBox="true"/>
          <p:nvPr/>
        </p:nvSpPr>
        <p:spPr>
          <a:xfrm rot="0">
            <a:off x="5042635" y="58797"/>
            <a:ext cx="2132820" cy="24066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960"/>
              </a:lnSpc>
              <a:spcBef>
                <a:spcPct val="0"/>
              </a:spcBef>
            </a:pPr>
            <a:r>
              <a:rPr lang="en-US" sz="140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© fraklassen.dk</a:t>
            </a:r>
          </a:p>
        </p:txBody>
      </p:sp>
      <p:sp>
        <p:nvSpPr>
          <p:cNvPr name="TextBox 20" id="20"/>
          <p:cNvSpPr txBox="true"/>
          <p:nvPr/>
        </p:nvSpPr>
        <p:spPr>
          <a:xfrm rot="0">
            <a:off x="-310410" y="3840773"/>
            <a:ext cx="2132820" cy="24066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960"/>
              </a:lnSpc>
              <a:spcBef>
                <a:spcPct val="0"/>
              </a:spcBef>
            </a:pPr>
            <a:r>
              <a:rPr lang="en-US" sz="140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© fraklassen.dk</a:t>
            </a:r>
          </a:p>
        </p:txBody>
      </p:sp>
      <p:sp>
        <p:nvSpPr>
          <p:cNvPr name="TextBox 21" id="21"/>
          <p:cNvSpPr txBox="true"/>
          <p:nvPr/>
        </p:nvSpPr>
        <p:spPr>
          <a:xfrm rot="0">
            <a:off x="5042635" y="3840773"/>
            <a:ext cx="2132820" cy="24066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960"/>
              </a:lnSpc>
              <a:spcBef>
                <a:spcPct val="0"/>
              </a:spcBef>
            </a:pPr>
            <a:r>
              <a:rPr lang="en-US" sz="140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© fraklassen.dk</a:t>
            </a:r>
          </a:p>
        </p:txBody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0"/>
            <a:ext cx="5346000" cy="3780000"/>
            <a:chOff x="0" y="0"/>
            <a:chExt cx="1894259" cy="1339375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1894259" cy="1339375"/>
            </a:xfrm>
            <a:custGeom>
              <a:avLst/>
              <a:gdLst/>
              <a:ahLst/>
              <a:cxnLst/>
              <a:rect r="r" b="b" t="t" l="l"/>
              <a:pathLst>
                <a:path h="1339375" w="1894259">
                  <a:moveTo>
                    <a:pt x="0" y="0"/>
                  </a:moveTo>
                  <a:lnTo>
                    <a:pt x="1894259" y="0"/>
                  </a:lnTo>
                  <a:lnTo>
                    <a:pt x="1894259" y="1339375"/>
                  </a:lnTo>
                  <a:lnTo>
                    <a:pt x="0" y="1339375"/>
                  </a:lnTo>
                  <a:close/>
                </a:path>
              </a:pathLst>
            </a:custGeom>
            <a:solidFill>
              <a:srgbClr val="004AAD"/>
            </a:solidFill>
          </p:spPr>
        </p:sp>
        <p:sp>
          <p:nvSpPr>
            <p:cNvPr name="TextBox 4" id="4"/>
            <p:cNvSpPr txBox="true"/>
            <p:nvPr/>
          </p:nvSpPr>
          <p:spPr>
            <a:xfrm>
              <a:off x="0" y="-19050"/>
              <a:ext cx="1894259" cy="1358425"/>
            </a:xfrm>
            <a:prstGeom prst="rect">
              <a:avLst/>
            </a:prstGeom>
          </p:spPr>
          <p:txBody>
            <a:bodyPr anchor="ctr" rtlCol="false" tIns="51380" lIns="51380" bIns="51380" rIns="51380"/>
            <a:lstStyle/>
            <a:p>
              <a:pPr algn="ctr">
                <a:lnSpc>
                  <a:spcPts val="1982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5" id="5"/>
          <p:cNvGrpSpPr/>
          <p:nvPr/>
        </p:nvGrpSpPr>
        <p:grpSpPr>
          <a:xfrm rot="0">
            <a:off x="0" y="3780000"/>
            <a:ext cx="5346000" cy="3780000"/>
            <a:chOff x="0" y="0"/>
            <a:chExt cx="1894259" cy="1339375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1894259" cy="1339375"/>
            </a:xfrm>
            <a:custGeom>
              <a:avLst/>
              <a:gdLst/>
              <a:ahLst/>
              <a:cxnLst/>
              <a:rect r="r" b="b" t="t" l="l"/>
              <a:pathLst>
                <a:path h="1339375" w="1894259">
                  <a:moveTo>
                    <a:pt x="0" y="0"/>
                  </a:moveTo>
                  <a:lnTo>
                    <a:pt x="1894259" y="0"/>
                  </a:lnTo>
                  <a:lnTo>
                    <a:pt x="1894259" y="1339375"/>
                  </a:lnTo>
                  <a:lnTo>
                    <a:pt x="0" y="1339375"/>
                  </a:lnTo>
                  <a:close/>
                </a:path>
              </a:pathLst>
            </a:custGeom>
            <a:solidFill>
              <a:srgbClr val="004AAD"/>
            </a:solidFill>
          </p:spPr>
        </p:sp>
        <p:sp>
          <p:nvSpPr>
            <p:cNvPr name="TextBox 7" id="7"/>
            <p:cNvSpPr txBox="true"/>
            <p:nvPr/>
          </p:nvSpPr>
          <p:spPr>
            <a:xfrm>
              <a:off x="0" y="-19050"/>
              <a:ext cx="1894259" cy="1358425"/>
            </a:xfrm>
            <a:prstGeom prst="rect">
              <a:avLst/>
            </a:prstGeom>
          </p:spPr>
          <p:txBody>
            <a:bodyPr anchor="ctr" rtlCol="false" tIns="51380" lIns="51380" bIns="51380" rIns="51380"/>
            <a:lstStyle/>
            <a:p>
              <a:pPr algn="ctr">
                <a:lnSpc>
                  <a:spcPts val="1982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8" id="8"/>
          <p:cNvGrpSpPr/>
          <p:nvPr/>
        </p:nvGrpSpPr>
        <p:grpSpPr>
          <a:xfrm rot="0">
            <a:off x="5346000" y="0"/>
            <a:ext cx="5346000" cy="3780000"/>
            <a:chOff x="0" y="0"/>
            <a:chExt cx="1894259" cy="1339375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1894259" cy="1339375"/>
            </a:xfrm>
            <a:custGeom>
              <a:avLst/>
              <a:gdLst/>
              <a:ahLst/>
              <a:cxnLst/>
              <a:rect r="r" b="b" t="t" l="l"/>
              <a:pathLst>
                <a:path h="1339375" w="1894259">
                  <a:moveTo>
                    <a:pt x="0" y="0"/>
                  </a:moveTo>
                  <a:lnTo>
                    <a:pt x="1894259" y="0"/>
                  </a:lnTo>
                  <a:lnTo>
                    <a:pt x="1894259" y="1339375"/>
                  </a:lnTo>
                  <a:lnTo>
                    <a:pt x="0" y="1339375"/>
                  </a:lnTo>
                  <a:close/>
                </a:path>
              </a:pathLst>
            </a:custGeom>
            <a:solidFill>
              <a:srgbClr val="004AAD"/>
            </a:solidFill>
          </p:spPr>
        </p:sp>
        <p:sp>
          <p:nvSpPr>
            <p:cNvPr name="TextBox 10" id="10"/>
            <p:cNvSpPr txBox="true"/>
            <p:nvPr/>
          </p:nvSpPr>
          <p:spPr>
            <a:xfrm>
              <a:off x="0" y="-19050"/>
              <a:ext cx="1894259" cy="1358425"/>
            </a:xfrm>
            <a:prstGeom prst="rect">
              <a:avLst/>
            </a:prstGeom>
          </p:spPr>
          <p:txBody>
            <a:bodyPr anchor="ctr" rtlCol="false" tIns="51380" lIns="51380" bIns="51380" rIns="51380"/>
            <a:lstStyle/>
            <a:p>
              <a:pPr algn="ctr">
                <a:lnSpc>
                  <a:spcPts val="1982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11" id="11"/>
          <p:cNvGrpSpPr/>
          <p:nvPr/>
        </p:nvGrpSpPr>
        <p:grpSpPr>
          <a:xfrm rot="0">
            <a:off x="5346000" y="3780000"/>
            <a:ext cx="5346000" cy="3780000"/>
            <a:chOff x="0" y="0"/>
            <a:chExt cx="1894259" cy="1339375"/>
          </a:xfrm>
        </p:grpSpPr>
        <p:sp>
          <p:nvSpPr>
            <p:cNvPr name="Freeform 12" id="12"/>
            <p:cNvSpPr/>
            <p:nvPr/>
          </p:nvSpPr>
          <p:spPr>
            <a:xfrm flipH="false" flipV="false" rot="0">
              <a:off x="0" y="0"/>
              <a:ext cx="1894259" cy="1339375"/>
            </a:xfrm>
            <a:custGeom>
              <a:avLst/>
              <a:gdLst/>
              <a:ahLst/>
              <a:cxnLst/>
              <a:rect r="r" b="b" t="t" l="l"/>
              <a:pathLst>
                <a:path h="1339375" w="1894259">
                  <a:moveTo>
                    <a:pt x="0" y="0"/>
                  </a:moveTo>
                  <a:lnTo>
                    <a:pt x="1894259" y="0"/>
                  </a:lnTo>
                  <a:lnTo>
                    <a:pt x="1894259" y="1339375"/>
                  </a:lnTo>
                  <a:lnTo>
                    <a:pt x="0" y="1339375"/>
                  </a:lnTo>
                  <a:close/>
                </a:path>
              </a:pathLst>
            </a:custGeom>
            <a:solidFill>
              <a:srgbClr val="004AAD"/>
            </a:solidFill>
          </p:spPr>
        </p:sp>
        <p:sp>
          <p:nvSpPr>
            <p:cNvPr name="TextBox 13" id="13"/>
            <p:cNvSpPr txBox="true"/>
            <p:nvPr/>
          </p:nvSpPr>
          <p:spPr>
            <a:xfrm>
              <a:off x="0" y="-19050"/>
              <a:ext cx="1894259" cy="1358425"/>
            </a:xfrm>
            <a:prstGeom prst="rect">
              <a:avLst/>
            </a:prstGeom>
          </p:spPr>
          <p:txBody>
            <a:bodyPr anchor="ctr" rtlCol="false" tIns="51380" lIns="51380" bIns="51380" rIns="51380"/>
            <a:lstStyle/>
            <a:p>
              <a:pPr algn="ctr">
                <a:lnSpc>
                  <a:spcPts val="1982"/>
                </a:lnSpc>
                <a:spcBef>
                  <a:spcPct val="0"/>
                </a:spcBef>
              </a:pPr>
            </a:p>
          </p:txBody>
        </p:sp>
      </p:grpSp>
      <p:sp>
        <p:nvSpPr>
          <p:cNvPr name="TextBox 14" id="14"/>
          <p:cNvSpPr txBox="true"/>
          <p:nvPr/>
        </p:nvSpPr>
        <p:spPr>
          <a:xfrm rot="0">
            <a:off x="0" y="1415337"/>
            <a:ext cx="5346000" cy="85407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999"/>
              </a:lnSpc>
            </a:pPr>
            <a:r>
              <a:rPr lang="en-US" sz="4999" b="true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200</a:t>
            </a:r>
          </a:p>
        </p:txBody>
      </p:sp>
      <p:sp>
        <p:nvSpPr>
          <p:cNvPr name="TextBox 15" id="15"/>
          <p:cNvSpPr txBox="true"/>
          <p:nvPr/>
        </p:nvSpPr>
        <p:spPr>
          <a:xfrm rot="0">
            <a:off x="5346000" y="1493125"/>
            <a:ext cx="5346000" cy="85407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999"/>
              </a:lnSpc>
            </a:pPr>
            <a:r>
              <a:rPr lang="en-US" sz="4999" b="true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200</a:t>
            </a:r>
          </a:p>
        </p:txBody>
      </p:sp>
      <p:sp>
        <p:nvSpPr>
          <p:cNvPr name="TextBox 16" id="16"/>
          <p:cNvSpPr txBox="true"/>
          <p:nvPr/>
        </p:nvSpPr>
        <p:spPr>
          <a:xfrm rot="0">
            <a:off x="0" y="5131838"/>
            <a:ext cx="5346000" cy="85407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999"/>
              </a:lnSpc>
            </a:pPr>
            <a:r>
              <a:rPr lang="en-US" sz="4999" b="true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200</a:t>
            </a:r>
          </a:p>
        </p:txBody>
      </p:sp>
      <p:sp>
        <p:nvSpPr>
          <p:cNvPr name="TextBox 17" id="17"/>
          <p:cNvSpPr txBox="true"/>
          <p:nvPr/>
        </p:nvSpPr>
        <p:spPr>
          <a:xfrm rot="0">
            <a:off x="5346000" y="5131838"/>
            <a:ext cx="5346000" cy="85407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999"/>
              </a:lnSpc>
            </a:pPr>
            <a:r>
              <a:rPr lang="en-US" sz="4999" b="true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200</a:t>
            </a:r>
          </a:p>
        </p:txBody>
      </p:sp>
      <p:sp>
        <p:nvSpPr>
          <p:cNvPr name="TextBox 18" id="18"/>
          <p:cNvSpPr txBox="true"/>
          <p:nvPr/>
        </p:nvSpPr>
        <p:spPr>
          <a:xfrm rot="0">
            <a:off x="-310410" y="96243"/>
            <a:ext cx="2132820" cy="24066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960"/>
              </a:lnSpc>
              <a:spcBef>
                <a:spcPct val="0"/>
              </a:spcBef>
            </a:pPr>
            <a:r>
              <a:rPr lang="en-US" sz="140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© fraklassen.dk</a:t>
            </a:r>
          </a:p>
        </p:txBody>
      </p:sp>
      <p:sp>
        <p:nvSpPr>
          <p:cNvPr name="TextBox 19" id="19"/>
          <p:cNvSpPr txBox="true"/>
          <p:nvPr/>
        </p:nvSpPr>
        <p:spPr>
          <a:xfrm rot="0">
            <a:off x="5080080" y="96243"/>
            <a:ext cx="2132820" cy="24066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960"/>
              </a:lnSpc>
              <a:spcBef>
                <a:spcPct val="0"/>
              </a:spcBef>
            </a:pPr>
            <a:r>
              <a:rPr lang="en-US" sz="140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© fraklassen.dk</a:t>
            </a:r>
          </a:p>
        </p:txBody>
      </p:sp>
      <p:sp>
        <p:nvSpPr>
          <p:cNvPr name="TextBox 20" id="20"/>
          <p:cNvSpPr txBox="true"/>
          <p:nvPr/>
        </p:nvSpPr>
        <p:spPr>
          <a:xfrm rot="0">
            <a:off x="-310410" y="3865737"/>
            <a:ext cx="2132820" cy="24066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960"/>
              </a:lnSpc>
              <a:spcBef>
                <a:spcPct val="0"/>
              </a:spcBef>
            </a:pPr>
            <a:r>
              <a:rPr lang="en-US" sz="140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© fraklassen.dk</a:t>
            </a:r>
          </a:p>
        </p:txBody>
      </p:sp>
      <p:sp>
        <p:nvSpPr>
          <p:cNvPr name="TextBox 21" id="21"/>
          <p:cNvSpPr txBox="true"/>
          <p:nvPr/>
        </p:nvSpPr>
        <p:spPr>
          <a:xfrm rot="0">
            <a:off x="5080080" y="3865737"/>
            <a:ext cx="2132820" cy="24066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960"/>
              </a:lnSpc>
              <a:spcBef>
                <a:spcPct val="0"/>
              </a:spcBef>
            </a:pPr>
            <a:r>
              <a:rPr lang="en-US" sz="140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© fraklassen.dk</a:t>
            </a:r>
          </a:p>
        </p:txBody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0"/>
            <a:ext cx="5346000" cy="3780000"/>
            <a:chOff x="0" y="0"/>
            <a:chExt cx="1894259" cy="1339375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1894259" cy="1339375"/>
            </a:xfrm>
            <a:custGeom>
              <a:avLst/>
              <a:gdLst/>
              <a:ahLst/>
              <a:cxnLst/>
              <a:rect r="r" b="b" t="t" l="l"/>
              <a:pathLst>
                <a:path h="1339375" w="1894259">
                  <a:moveTo>
                    <a:pt x="0" y="0"/>
                  </a:moveTo>
                  <a:lnTo>
                    <a:pt x="1894259" y="0"/>
                  </a:lnTo>
                  <a:lnTo>
                    <a:pt x="1894259" y="1339375"/>
                  </a:lnTo>
                  <a:lnTo>
                    <a:pt x="0" y="1339375"/>
                  </a:lnTo>
                  <a:close/>
                </a:path>
              </a:pathLst>
            </a:custGeom>
            <a:solidFill>
              <a:srgbClr val="004AAD"/>
            </a:solidFill>
          </p:spPr>
        </p:sp>
        <p:sp>
          <p:nvSpPr>
            <p:cNvPr name="TextBox 4" id="4"/>
            <p:cNvSpPr txBox="true"/>
            <p:nvPr/>
          </p:nvSpPr>
          <p:spPr>
            <a:xfrm>
              <a:off x="0" y="-19050"/>
              <a:ext cx="1894259" cy="1358425"/>
            </a:xfrm>
            <a:prstGeom prst="rect">
              <a:avLst/>
            </a:prstGeom>
          </p:spPr>
          <p:txBody>
            <a:bodyPr anchor="ctr" rtlCol="false" tIns="51380" lIns="51380" bIns="51380" rIns="51380"/>
            <a:lstStyle/>
            <a:p>
              <a:pPr algn="ctr">
                <a:lnSpc>
                  <a:spcPts val="1982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5" id="5"/>
          <p:cNvGrpSpPr/>
          <p:nvPr/>
        </p:nvGrpSpPr>
        <p:grpSpPr>
          <a:xfrm rot="0">
            <a:off x="0" y="3780000"/>
            <a:ext cx="5346000" cy="3780000"/>
            <a:chOff x="0" y="0"/>
            <a:chExt cx="1894259" cy="1339375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1894259" cy="1339375"/>
            </a:xfrm>
            <a:custGeom>
              <a:avLst/>
              <a:gdLst/>
              <a:ahLst/>
              <a:cxnLst/>
              <a:rect r="r" b="b" t="t" l="l"/>
              <a:pathLst>
                <a:path h="1339375" w="1894259">
                  <a:moveTo>
                    <a:pt x="0" y="0"/>
                  </a:moveTo>
                  <a:lnTo>
                    <a:pt x="1894259" y="0"/>
                  </a:lnTo>
                  <a:lnTo>
                    <a:pt x="1894259" y="1339375"/>
                  </a:lnTo>
                  <a:lnTo>
                    <a:pt x="0" y="1339375"/>
                  </a:lnTo>
                  <a:close/>
                </a:path>
              </a:pathLst>
            </a:custGeom>
            <a:solidFill>
              <a:srgbClr val="004AAD"/>
            </a:solidFill>
          </p:spPr>
        </p:sp>
        <p:sp>
          <p:nvSpPr>
            <p:cNvPr name="TextBox 7" id="7"/>
            <p:cNvSpPr txBox="true"/>
            <p:nvPr/>
          </p:nvSpPr>
          <p:spPr>
            <a:xfrm>
              <a:off x="0" y="-19050"/>
              <a:ext cx="1894259" cy="1358425"/>
            </a:xfrm>
            <a:prstGeom prst="rect">
              <a:avLst/>
            </a:prstGeom>
          </p:spPr>
          <p:txBody>
            <a:bodyPr anchor="ctr" rtlCol="false" tIns="51380" lIns="51380" bIns="51380" rIns="51380"/>
            <a:lstStyle/>
            <a:p>
              <a:pPr algn="ctr">
                <a:lnSpc>
                  <a:spcPts val="1982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8" id="8"/>
          <p:cNvGrpSpPr/>
          <p:nvPr/>
        </p:nvGrpSpPr>
        <p:grpSpPr>
          <a:xfrm rot="0">
            <a:off x="5346000" y="0"/>
            <a:ext cx="5346000" cy="3780000"/>
            <a:chOff x="0" y="0"/>
            <a:chExt cx="1894259" cy="1339375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1894259" cy="1339375"/>
            </a:xfrm>
            <a:custGeom>
              <a:avLst/>
              <a:gdLst/>
              <a:ahLst/>
              <a:cxnLst/>
              <a:rect r="r" b="b" t="t" l="l"/>
              <a:pathLst>
                <a:path h="1339375" w="1894259">
                  <a:moveTo>
                    <a:pt x="0" y="0"/>
                  </a:moveTo>
                  <a:lnTo>
                    <a:pt x="1894259" y="0"/>
                  </a:lnTo>
                  <a:lnTo>
                    <a:pt x="1894259" y="1339375"/>
                  </a:lnTo>
                  <a:lnTo>
                    <a:pt x="0" y="1339375"/>
                  </a:lnTo>
                  <a:close/>
                </a:path>
              </a:pathLst>
            </a:custGeom>
            <a:solidFill>
              <a:srgbClr val="004AAD"/>
            </a:solidFill>
          </p:spPr>
        </p:sp>
        <p:sp>
          <p:nvSpPr>
            <p:cNvPr name="TextBox 10" id="10"/>
            <p:cNvSpPr txBox="true"/>
            <p:nvPr/>
          </p:nvSpPr>
          <p:spPr>
            <a:xfrm>
              <a:off x="0" y="-19050"/>
              <a:ext cx="1894259" cy="1358425"/>
            </a:xfrm>
            <a:prstGeom prst="rect">
              <a:avLst/>
            </a:prstGeom>
          </p:spPr>
          <p:txBody>
            <a:bodyPr anchor="ctr" rtlCol="false" tIns="51380" lIns="51380" bIns="51380" rIns="51380"/>
            <a:lstStyle/>
            <a:p>
              <a:pPr algn="ctr">
                <a:lnSpc>
                  <a:spcPts val="1982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11" id="11"/>
          <p:cNvGrpSpPr/>
          <p:nvPr/>
        </p:nvGrpSpPr>
        <p:grpSpPr>
          <a:xfrm rot="0">
            <a:off x="5346000" y="3780000"/>
            <a:ext cx="5346000" cy="3780000"/>
            <a:chOff x="0" y="0"/>
            <a:chExt cx="1894259" cy="1339375"/>
          </a:xfrm>
        </p:grpSpPr>
        <p:sp>
          <p:nvSpPr>
            <p:cNvPr name="Freeform 12" id="12"/>
            <p:cNvSpPr/>
            <p:nvPr/>
          </p:nvSpPr>
          <p:spPr>
            <a:xfrm flipH="false" flipV="false" rot="0">
              <a:off x="0" y="0"/>
              <a:ext cx="1894259" cy="1339375"/>
            </a:xfrm>
            <a:custGeom>
              <a:avLst/>
              <a:gdLst/>
              <a:ahLst/>
              <a:cxnLst/>
              <a:rect r="r" b="b" t="t" l="l"/>
              <a:pathLst>
                <a:path h="1339375" w="1894259">
                  <a:moveTo>
                    <a:pt x="0" y="0"/>
                  </a:moveTo>
                  <a:lnTo>
                    <a:pt x="1894259" y="0"/>
                  </a:lnTo>
                  <a:lnTo>
                    <a:pt x="1894259" y="1339375"/>
                  </a:lnTo>
                  <a:lnTo>
                    <a:pt x="0" y="1339375"/>
                  </a:lnTo>
                  <a:close/>
                </a:path>
              </a:pathLst>
            </a:custGeom>
            <a:solidFill>
              <a:srgbClr val="004AAD"/>
            </a:solidFill>
          </p:spPr>
        </p:sp>
        <p:sp>
          <p:nvSpPr>
            <p:cNvPr name="TextBox 13" id="13"/>
            <p:cNvSpPr txBox="true"/>
            <p:nvPr/>
          </p:nvSpPr>
          <p:spPr>
            <a:xfrm>
              <a:off x="0" y="-19050"/>
              <a:ext cx="1894259" cy="1358425"/>
            </a:xfrm>
            <a:prstGeom prst="rect">
              <a:avLst/>
            </a:prstGeom>
          </p:spPr>
          <p:txBody>
            <a:bodyPr anchor="ctr" rtlCol="false" tIns="51380" lIns="51380" bIns="51380" rIns="51380"/>
            <a:lstStyle/>
            <a:p>
              <a:pPr algn="ctr">
                <a:lnSpc>
                  <a:spcPts val="1982"/>
                </a:lnSpc>
                <a:spcBef>
                  <a:spcPct val="0"/>
                </a:spcBef>
              </a:pPr>
            </a:p>
          </p:txBody>
        </p:sp>
      </p:grpSp>
      <p:sp>
        <p:nvSpPr>
          <p:cNvPr name="TextBox 14" id="14"/>
          <p:cNvSpPr txBox="true"/>
          <p:nvPr/>
        </p:nvSpPr>
        <p:spPr>
          <a:xfrm rot="0">
            <a:off x="0" y="1415337"/>
            <a:ext cx="5346000" cy="85407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999"/>
              </a:lnSpc>
            </a:pPr>
            <a:r>
              <a:rPr lang="en-US" sz="4999" b="true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300</a:t>
            </a:r>
          </a:p>
        </p:txBody>
      </p:sp>
      <p:sp>
        <p:nvSpPr>
          <p:cNvPr name="TextBox 15" id="15"/>
          <p:cNvSpPr txBox="true"/>
          <p:nvPr/>
        </p:nvSpPr>
        <p:spPr>
          <a:xfrm rot="0">
            <a:off x="5346000" y="1493125"/>
            <a:ext cx="5346000" cy="85407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999"/>
              </a:lnSpc>
            </a:pPr>
            <a:r>
              <a:rPr lang="en-US" sz="4999" b="true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300</a:t>
            </a:r>
          </a:p>
        </p:txBody>
      </p:sp>
      <p:sp>
        <p:nvSpPr>
          <p:cNvPr name="TextBox 16" id="16"/>
          <p:cNvSpPr txBox="true"/>
          <p:nvPr/>
        </p:nvSpPr>
        <p:spPr>
          <a:xfrm rot="0">
            <a:off x="0" y="5131838"/>
            <a:ext cx="5346000" cy="85407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999"/>
              </a:lnSpc>
            </a:pPr>
            <a:r>
              <a:rPr lang="en-US" sz="4999" b="true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300</a:t>
            </a:r>
          </a:p>
        </p:txBody>
      </p:sp>
      <p:sp>
        <p:nvSpPr>
          <p:cNvPr name="TextBox 17" id="17"/>
          <p:cNvSpPr txBox="true"/>
          <p:nvPr/>
        </p:nvSpPr>
        <p:spPr>
          <a:xfrm rot="0">
            <a:off x="5346000" y="5131838"/>
            <a:ext cx="5346000" cy="85407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999"/>
              </a:lnSpc>
            </a:pPr>
            <a:r>
              <a:rPr lang="en-US" sz="4999" b="true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300</a:t>
            </a:r>
          </a:p>
        </p:txBody>
      </p:sp>
      <p:sp>
        <p:nvSpPr>
          <p:cNvPr name="TextBox 18" id="18"/>
          <p:cNvSpPr txBox="true"/>
          <p:nvPr/>
        </p:nvSpPr>
        <p:spPr>
          <a:xfrm rot="0">
            <a:off x="-310410" y="71279"/>
            <a:ext cx="2132820" cy="24066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960"/>
              </a:lnSpc>
              <a:spcBef>
                <a:spcPct val="0"/>
              </a:spcBef>
            </a:pPr>
            <a:r>
              <a:rPr lang="en-US" sz="140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© fraklassen.dk</a:t>
            </a:r>
          </a:p>
        </p:txBody>
      </p:sp>
      <p:sp>
        <p:nvSpPr>
          <p:cNvPr name="TextBox 19" id="19"/>
          <p:cNvSpPr txBox="true"/>
          <p:nvPr/>
        </p:nvSpPr>
        <p:spPr>
          <a:xfrm rot="0">
            <a:off x="5042635" y="71279"/>
            <a:ext cx="2132820" cy="24066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960"/>
              </a:lnSpc>
              <a:spcBef>
                <a:spcPct val="0"/>
              </a:spcBef>
            </a:pPr>
            <a:r>
              <a:rPr lang="en-US" sz="140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© fraklassen.dk</a:t>
            </a:r>
          </a:p>
        </p:txBody>
      </p:sp>
      <p:sp>
        <p:nvSpPr>
          <p:cNvPr name="TextBox 20" id="20"/>
          <p:cNvSpPr txBox="true"/>
          <p:nvPr/>
        </p:nvSpPr>
        <p:spPr>
          <a:xfrm rot="0">
            <a:off x="-310410" y="3853255"/>
            <a:ext cx="2132820" cy="24066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960"/>
              </a:lnSpc>
              <a:spcBef>
                <a:spcPct val="0"/>
              </a:spcBef>
            </a:pPr>
            <a:r>
              <a:rPr lang="en-US" sz="140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© fraklassen.dk</a:t>
            </a:r>
          </a:p>
        </p:txBody>
      </p:sp>
      <p:sp>
        <p:nvSpPr>
          <p:cNvPr name="TextBox 21" id="21"/>
          <p:cNvSpPr txBox="true"/>
          <p:nvPr/>
        </p:nvSpPr>
        <p:spPr>
          <a:xfrm rot="0">
            <a:off x="5042635" y="3853255"/>
            <a:ext cx="2132820" cy="24066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960"/>
              </a:lnSpc>
              <a:spcBef>
                <a:spcPct val="0"/>
              </a:spcBef>
            </a:pPr>
            <a:r>
              <a:rPr lang="en-US" sz="140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© fraklassen.dk</a:t>
            </a:r>
          </a:p>
        </p:txBody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0"/>
            <a:ext cx="5346000" cy="3780000"/>
            <a:chOff x="0" y="0"/>
            <a:chExt cx="1894259" cy="1339375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1894259" cy="1339375"/>
            </a:xfrm>
            <a:custGeom>
              <a:avLst/>
              <a:gdLst/>
              <a:ahLst/>
              <a:cxnLst/>
              <a:rect r="r" b="b" t="t" l="l"/>
              <a:pathLst>
                <a:path h="1339375" w="1894259">
                  <a:moveTo>
                    <a:pt x="0" y="0"/>
                  </a:moveTo>
                  <a:lnTo>
                    <a:pt x="1894259" y="0"/>
                  </a:lnTo>
                  <a:lnTo>
                    <a:pt x="1894259" y="1339375"/>
                  </a:lnTo>
                  <a:lnTo>
                    <a:pt x="0" y="1339375"/>
                  </a:lnTo>
                  <a:close/>
                </a:path>
              </a:pathLst>
            </a:custGeom>
            <a:solidFill>
              <a:srgbClr val="004AAD"/>
            </a:solidFill>
          </p:spPr>
        </p:sp>
        <p:sp>
          <p:nvSpPr>
            <p:cNvPr name="TextBox 4" id="4"/>
            <p:cNvSpPr txBox="true"/>
            <p:nvPr/>
          </p:nvSpPr>
          <p:spPr>
            <a:xfrm>
              <a:off x="0" y="-19050"/>
              <a:ext cx="1894259" cy="1358425"/>
            </a:xfrm>
            <a:prstGeom prst="rect">
              <a:avLst/>
            </a:prstGeom>
          </p:spPr>
          <p:txBody>
            <a:bodyPr anchor="ctr" rtlCol="false" tIns="51380" lIns="51380" bIns="51380" rIns="51380"/>
            <a:lstStyle/>
            <a:p>
              <a:pPr algn="ctr">
                <a:lnSpc>
                  <a:spcPts val="1982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5" id="5"/>
          <p:cNvGrpSpPr/>
          <p:nvPr/>
        </p:nvGrpSpPr>
        <p:grpSpPr>
          <a:xfrm rot="0">
            <a:off x="0" y="3780000"/>
            <a:ext cx="5346000" cy="3780000"/>
            <a:chOff x="0" y="0"/>
            <a:chExt cx="1894259" cy="1339375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1894259" cy="1339375"/>
            </a:xfrm>
            <a:custGeom>
              <a:avLst/>
              <a:gdLst/>
              <a:ahLst/>
              <a:cxnLst/>
              <a:rect r="r" b="b" t="t" l="l"/>
              <a:pathLst>
                <a:path h="1339375" w="1894259">
                  <a:moveTo>
                    <a:pt x="0" y="0"/>
                  </a:moveTo>
                  <a:lnTo>
                    <a:pt x="1894259" y="0"/>
                  </a:lnTo>
                  <a:lnTo>
                    <a:pt x="1894259" y="1339375"/>
                  </a:lnTo>
                  <a:lnTo>
                    <a:pt x="0" y="1339375"/>
                  </a:lnTo>
                  <a:close/>
                </a:path>
              </a:pathLst>
            </a:custGeom>
            <a:solidFill>
              <a:srgbClr val="004AAD"/>
            </a:solidFill>
          </p:spPr>
        </p:sp>
        <p:sp>
          <p:nvSpPr>
            <p:cNvPr name="TextBox 7" id="7"/>
            <p:cNvSpPr txBox="true"/>
            <p:nvPr/>
          </p:nvSpPr>
          <p:spPr>
            <a:xfrm>
              <a:off x="0" y="-19050"/>
              <a:ext cx="1894259" cy="1358425"/>
            </a:xfrm>
            <a:prstGeom prst="rect">
              <a:avLst/>
            </a:prstGeom>
          </p:spPr>
          <p:txBody>
            <a:bodyPr anchor="ctr" rtlCol="false" tIns="51380" lIns="51380" bIns="51380" rIns="51380"/>
            <a:lstStyle/>
            <a:p>
              <a:pPr algn="ctr">
                <a:lnSpc>
                  <a:spcPts val="1982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8" id="8"/>
          <p:cNvGrpSpPr/>
          <p:nvPr/>
        </p:nvGrpSpPr>
        <p:grpSpPr>
          <a:xfrm rot="0">
            <a:off x="5346000" y="0"/>
            <a:ext cx="5346000" cy="3780000"/>
            <a:chOff x="0" y="0"/>
            <a:chExt cx="1894259" cy="1339375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1894259" cy="1339375"/>
            </a:xfrm>
            <a:custGeom>
              <a:avLst/>
              <a:gdLst/>
              <a:ahLst/>
              <a:cxnLst/>
              <a:rect r="r" b="b" t="t" l="l"/>
              <a:pathLst>
                <a:path h="1339375" w="1894259">
                  <a:moveTo>
                    <a:pt x="0" y="0"/>
                  </a:moveTo>
                  <a:lnTo>
                    <a:pt x="1894259" y="0"/>
                  </a:lnTo>
                  <a:lnTo>
                    <a:pt x="1894259" y="1339375"/>
                  </a:lnTo>
                  <a:lnTo>
                    <a:pt x="0" y="1339375"/>
                  </a:lnTo>
                  <a:close/>
                </a:path>
              </a:pathLst>
            </a:custGeom>
            <a:solidFill>
              <a:srgbClr val="004AAD"/>
            </a:solidFill>
          </p:spPr>
        </p:sp>
        <p:sp>
          <p:nvSpPr>
            <p:cNvPr name="TextBox 10" id="10"/>
            <p:cNvSpPr txBox="true"/>
            <p:nvPr/>
          </p:nvSpPr>
          <p:spPr>
            <a:xfrm>
              <a:off x="0" y="-19050"/>
              <a:ext cx="1894259" cy="1358425"/>
            </a:xfrm>
            <a:prstGeom prst="rect">
              <a:avLst/>
            </a:prstGeom>
          </p:spPr>
          <p:txBody>
            <a:bodyPr anchor="ctr" rtlCol="false" tIns="51380" lIns="51380" bIns="51380" rIns="51380"/>
            <a:lstStyle/>
            <a:p>
              <a:pPr algn="ctr">
                <a:lnSpc>
                  <a:spcPts val="1982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11" id="11"/>
          <p:cNvGrpSpPr/>
          <p:nvPr/>
        </p:nvGrpSpPr>
        <p:grpSpPr>
          <a:xfrm rot="0">
            <a:off x="5346000" y="3780000"/>
            <a:ext cx="5346000" cy="3780000"/>
            <a:chOff x="0" y="0"/>
            <a:chExt cx="1894259" cy="1339375"/>
          </a:xfrm>
        </p:grpSpPr>
        <p:sp>
          <p:nvSpPr>
            <p:cNvPr name="Freeform 12" id="12"/>
            <p:cNvSpPr/>
            <p:nvPr/>
          </p:nvSpPr>
          <p:spPr>
            <a:xfrm flipH="false" flipV="false" rot="0">
              <a:off x="0" y="0"/>
              <a:ext cx="1894259" cy="1339375"/>
            </a:xfrm>
            <a:custGeom>
              <a:avLst/>
              <a:gdLst/>
              <a:ahLst/>
              <a:cxnLst/>
              <a:rect r="r" b="b" t="t" l="l"/>
              <a:pathLst>
                <a:path h="1339375" w="1894259">
                  <a:moveTo>
                    <a:pt x="0" y="0"/>
                  </a:moveTo>
                  <a:lnTo>
                    <a:pt x="1894259" y="0"/>
                  </a:lnTo>
                  <a:lnTo>
                    <a:pt x="1894259" y="1339375"/>
                  </a:lnTo>
                  <a:lnTo>
                    <a:pt x="0" y="1339375"/>
                  </a:lnTo>
                  <a:close/>
                </a:path>
              </a:pathLst>
            </a:custGeom>
            <a:solidFill>
              <a:srgbClr val="004AAD"/>
            </a:solidFill>
          </p:spPr>
        </p:sp>
        <p:sp>
          <p:nvSpPr>
            <p:cNvPr name="TextBox 13" id="13"/>
            <p:cNvSpPr txBox="true"/>
            <p:nvPr/>
          </p:nvSpPr>
          <p:spPr>
            <a:xfrm>
              <a:off x="0" y="-19050"/>
              <a:ext cx="1894259" cy="1358425"/>
            </a:xfrm>
            <a:prstGeom prst="rect">
              <a:avLst/>
            </a:prstGeom>
          </p:spPr>
          <p:txBody>
            <a:bodyPr anchor="ctr" rtlCol="false" tIns="51380" lIns="51380" bIns="51380" rIns="51380"/>
            <a:lstStyle/>
            <a:p>
              <a:pPr algn="ctr">
                <a:lnSpc>
                  <a:spcPts val="1982"/>
                </a:lnSpc>
                <a:spcBef>
                  <a:spcPct val="0"/>
                </a:spcBef>
              </a:pPr>
            </a:p>
          </p:txBody>
        </p:sp>
      </p:grpSp>
      <p:sp>
        <p:nvSpPr>
          <p:cNvPr name="TextBox 14" id="14"/>
          <p:cNvSpPr txBox="true"/>
          <p:nvPr/>
        </p:nvSpPr>
        <p:spPr>
          <a:xfrm rot="0">
            <a:off x="0" y="1415337"/>
            <a:ext cx="5346000" cy="85407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999"/>
              </a:lnSpc>
            </a:pPr>
            <a:r>
              <a:rPr lang="en-US" sz="4999" b="true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300</a:t>
            </a:r>
          </a:p>
        </p:txBody>
      </p:sp>
      <p:sp>
        <p:nvSpPr>
          <p:cNvPr name="TextBox 15" id="15"/>
          <p:cNvSpPr txBox="true"/>
          <p:nvPr/>
        </p:nvSpPr>
        <p:spPr>
          <a:xfrm rot="0">
            <a:off x="5346000" y="1493125"/>
            <a:ext cx="5346000" cy="85407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999"/>
              </a:lnSpc>
            </a:pPr>
            <a:r>
              <a:rPr lang="en-US" sz="4999" b="true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300</a:t>
            </a:r>
          </a:p>
        </p:txBody>
      </p:sp>
      <p:sp>
        <p:nvSpPr>
          <p:cNvPr name="TextBox 16" id="16"/>
          <p:cNvSpPr txBox="true"/>
          <p:nvPr/>
        </p:nvSpPr>
        <p:spPr>
          <a:xfrm rot="0">
            <a:off x="0" y="5131838"/>
            <a:ext cx="5346000" cy="85407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999"/>
              </a:lnSpc>
            </a:pPr>
            <a:r>
              <a:rPr lang="en-US" sz="4999" b="true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400</a:t>
            </a:r>
          </a:p>
        </p:txBody>
      </p:sp>
      <p:sp>
        <p:nvSpPr>
          <p:cNvPr name="TextBox 17" id="17"/>
          <p:cNvSpPr txBox="true"/>
          <p:nvPr/>
        </p:nvSpPr>
        <p:spPr>
          <a:xfrm rot="0">
            <a:off x="5346000" y="5131838"/>
            <a:ext cx="5346000" cy="85407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999"/>
              </a:lnSpc>
            </a:pPr>
            <a:r>
              <a:rPr lang="en-US" sz="4999" b="true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400</a:t>
            </a:r>
          </a:p>
        </p:txBody>
      </p:sp>
      <p:sp>
        <p:nvSpPr>
          <p:cNvPr name="TextBox 18" id="18"/>
          <p:cNvSpPr txBox="true"/>
          <p:nvPr/>
        </p:nvSpPr>
        <p:spPr>
          <a:xfrm rot="0">
            <a:off x="-310410" y="83761"/>
            <a:ext cx="2132820" cy="24066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960"/>
              </a:lnSpc>
              <a:spcBef>
                <a:spcPct val="0"/>
              </a:spcBef>
            </a:pPr>
            <a:r>
              <a:rPr lang="en-US" sz="140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© fraklassen.dk</a:t>
            </a:r>
          </a:p>
        </p:txBody>
      </p:sp>
      <p:sp>
        <p:nvSpPr>
          <p:cNvPr name="TextBox 19" id="19"/>
          <p:cNvSpPr txBox="true"/>
          <p:nvPr/>
        </p:nvSpPr>
        <p:spPr>
          <a:xfrm rot="0">
            <a:off x="5092562" y="83761"/>
            <a:ext cx="2132820" cy="24066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960"/>
              </a:lnSpc>
              <a:spcBef>
                <a:spcPct val="0"/>
              </a:spcBef>
            </a:pPr>
            <a:r>
              <a:rPr lang="en-US" sz="140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© fraklassen.dk</a:t>
            </a:r>
          </a:p>
        </p:txBody>
      </p:sp>
      <p:sp>
        <p:nvSpPr>
          <p:cNvPr name="TextBox 20" id="20"/>
          <p:cNvSpPr txBox="true"/>
          <p:nvPr/>
        </p:nvSpPr>
        <p:spPr>
          <a:xfrm rot="0">
            <a:off x="-310410" y="3865737"/>
            <a:ext cx="2132820" cy="24066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960"/>
              </a:lnSpc>
              <a:spcBef>
                <a:spcPct val="0"/>
              </a:spcBef>
            </a:pPr>
            <a:r>
              <a:rPr lang="en-US" sz="140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© fraklassen.dk</a:t>
            </a:r>
          </a:p>
        </p:txBody>
      </p:sp>
      <p:sp>
        <p:nvSpPr>
          <p:cNvPr name="TextBox 21" id="21"/>
          <p:cNvSpPr txBox="true"/>
          <p:nvPr/>
        </p:nvSpPr>
        <p:spPr>
          <a:xfrm rot="0">
            <a:off x="5092562" y="3865737"/>
            <a:ext cx="2132820" cy="24066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960"/>
              </a:lnSpc>
              <a:spcBef>
                <a:spcPct val="0"/>
              </a:spcBef>
            </a:pPr>
            <a:r>
              <a:rPr lang="en-US" sz="140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© fraklassen.dk</a:t>
            </a:r>
          </a:p>
        </p:txBody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0"/>
            <a:ext cx="5346000" cy="3780000"/>
            <a:chOff x="0" y="0"/>
            <a:chExt cx="1894259" cy="1339375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1894259" cy="1339375"/>
            </a:xfrm>
            <a:custGeom>
              <a:avLst/>
              <a:gdLst/>
              <a:ahLst/>
              <a:cxnLst/>
              <a:rect r="r" b="b" t="t" l="l"/>
              <a:pathLst>
                <a:path h="1339375" w="1894259">
                  <a:moveTo>
                    <a:pt x="0" y="0"/>
                  </a:moveTo>
                  <a:lnTo>
                    <a:pt x="1894259" y="0"/>
                  </a:lnTo>
                  <a:lnTo>
                    <a:pt x="1894259" y="1339375"/>
                  </a:lnTo>
                  <a:lnTo>
                    <a:pt x="0" y="1339375"/>
                  </a:lnTo>
                  <a:close/>
                </a:path>
              </a:pathLst>
            </a:custGeom>
            <a:solidFill>
              <a:srgbClr val="004AAD"/>
            </a:solidFill>
          </p:spPr>
        </p:sp>
        <p:sp>
          <p:nvSpPr>
            <p:cNvPr name="TextBox 4" id="4"/>
            <p:cNvSpPr txBox="true"/>
            <p:nvPr/>
          </p:nvSpPr>
          <p:spPr>
            <a:xfrm>
              <a:off x="0" y="-19050"/>
              <a:ext cx="1894259" cy="1358425"/>
            </a:xfrm>
            <a:prstGeom prst="rect">
              <a:avLst/>
            </a:prstGeom>
          </p:spPr>
          <p:txBody>
            <a:bodyPr anchor="ctr" rtlCol="false" tIns="51380" lIns="51380" bIns="51380" rIns="51380"/>
            <a:lstStyle/>
            <a:p>
              <a:pPr algn="ctr">
                <a:lnSpc>
                  <a:spcPts val="1982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5" id="5"/>
          <p:cNvGrpSpPr/>
          <p:nvPr/>
        </p:nvGrpSpPr>
        <p:grpSpPr>
          <a:xfrm rot="0">
            <a:off x="0" y="3780000"/>
            <a:ext cx="5346000" cy="3780000"/>
            <a:chOff x="0" y="0"/>
            <a:chExt cx="1894259" cy="1339375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1894259" cy="1339375"/>
            </a:xfrm>
            <a:custGeom>
              <a:avLst/>
              <a:gdLst/>
              <a:ahLst/>
              <a:cxnLst/>
              <a:rect r="r" b="b" t="t" l="l"/>
              <a:pathLst>
                <a:path h="1339375" w="1894259">
                  <a:moveTo>
                    <a:pt x="0" y="0"/>
                  </a:moveTo>
                  <a:lnTo>
                    <a:pt x="1894259" y="0"/>
                  </a:lnTo>
                  <a:lnTo>
                    <a:pt x="1894259" y="1339375"/>
                  </a:lnTo>
                  <a:lnTo>
                    <a:pt x="0" y="1339375"/>
                  </a:lnTo>
                  <a:close/>
                </a:path>
              </a:pathLst>
            </a:custGeom>
            <a:solidFill>
              <a:srgbClr val="004AAD"/>
            </a:solidFill>
          </p:spPr>
        </p:sp>
        <p:sp>
          <p:nvSpPr>
            <p:cNvPr name="TextBox 7" id="7"/>
            <p:cNvSpPr txBox="true"/>
            <p:nvPr/>
          </p:nvSpPr>
          <p:spPr>
            <a:xfrm>
              <a:off x="0" y="-19050"/>
              <a:ext cx="1894259" cy="1358425"/>
            </a:xfrm>
            <a:prstGeom prst="rect">
              <a:avLst/>
            </a:prstGeom>
          </p:spPr>
          <p:txBody>
            <a:bodyPr anchor="ctr" rtlCol="false" tIns="51380" lIns="51380" bIns="51380" rIns="51380"/>
            <a:lstStyle/>
            <a:p>
              <a:pPr algn="ctr">
                <a:lnSpc>
                  <a:spcPts val="1982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8" id="8"/>
          <p:cNvGrpSpPr/>
          <p:nvPr/>
        </p:nvGrpSpPr>
        <p:grpSpPr>
          <a:xfrm rot="0">
            <a:off x="5346000" y="0"/>
            <a:ext cx="5346000" cy="3780000"/>
            <a:chOff x="0" y="0"/>
            <a:chExt cx="1894259" cy="1339375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1894259" cy="1339375"/>
            </a:xfrm>
            <a:custGeom>
              <a:avLst/>
              <a:gdLst/>
              <a:ahLst/>
              <a:cxnLst/>
              <a:rect r="r" b="b" t="t" l="l"/>
              <a:pathLst>
                <a:path h="1339375" w="1894259">
                  <a:moveTo>
                    <a:pt x="0" y="0"/>
                  </a:moveTo>
                  <a:lnTo>
                    <a:pt x="1894259" y="0"/>
                  </a:lnTo>
                  <a:lnTo>
                    <a:pt x="1894259" y="1339375"/>
                  </a:lnTo>
                  <a:lnTo>
                    <a:pt x="0" y="1339375"/>
                  </a:lnTo>
                  <a:close/>
                </a:path>
              </a:pathLst>
            </a:custGeom>
            <a:solidFill>
              <a:srgbClr val="004AAD"/>
            </a:solidFill>
          </p:spPr>
        </p:sp>
        <p:sp>
          <p:nvSpPr>
            <p:cNvPr name="TextBox 10" id="10"/>
            <p:cNvSpPr txBox="true"/>
            <p:nvPr/>
          </p:nvSpPr>
          <p:spPr>
            <a:xfrm>
              <a:off x="0" y="-19050"/>
              <a:ext cx="1894259" cy="1358425"/>
            </a:xfrm>
            <a:prstGeom prst="rect">
              <a:avLst/>
            </a:prstGeom>
          </p:spPr>
          <p:txBody>
            <a:bodyPr anchor="ctr" rtlCol="false" tIns="51380" lIns="51380" bIns="51380" rIns="51380"/>
            <a:lstStyle/>
            <a:p>
              <a:pPr algn="ctr">
                <a:lnSpc>
                  <a:spcPts val="1982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11" id="11"/>
          <p:cNvGrpSpPr/>
          <p:nvPr/>
        </p:nvGrpSpPr>
        <p:grpSpPr>
          <a:xfrm rot="0">
            <a:off x="5346000" y="3780000"/>
            <a:ext cx="5346000" cy="3780000"/>
            <a:chOff x="0" y="0"/>
            <a:chExt cx="1894259" cy="1339375"/>
          </a:xfrm>
        </p:grpSpPr>
        <p:sp>
          <p:nvSpPr>
            <p:cNvPr name="Freeform 12" id="12"/>
            <p:cNvSpPr/>
            <p:nvPr/>
          </p:nvSpPr>
          <p:spPr>
            <a:xfrm flipH="false" flipV="false" rot="0">
              <a:off x="0" y="0"/>
              <a:ext cx="1894259" cy="1339375"/>
            </a:xfrm>
            <a:custGeom>
              <a:avLst/>
              <a:gdLst/>
              <a:ahLst/>
              <a:cxnLst/>
              <a:rect r="r" b="b" t="t" l="l"/>
              <a:pathLst>
                <a:path h="1339375" w="1894259">
                  <a:moveTo>
                    <a:pt x="0" y="0"/>
                  </a:moveTo>
                  <a:lnTo>
                    <a:pt x="1894259" y="0"/>
                  </a:lnTo>
                  <a:lnTo>
                    <a:pt x="1894259" y="1339375"/>
                  </a:lnTo>
                  <a:lnTo>
                    <a:pt x="0" y="1339375"/>
                  </a:lnTo>
                  <a:close/>
                </a:path>
              </a:pathLst>
            </a:custGeom>
            <a:solidFill>
              <a:srgbClr val="004AAD"/>
            </a:solidFill>
          </p:spPr>
        </p:sp>
        <p:sp>
          <p:nvSpPr>
            <p:cNvPr name="TextBox 13" id="13"/>
            <p:cNvSpPr txBox="true"/>
            <p:nvPr/>
          </p:nvSpPr>
          <p:spPr>
            <a:xfrm>
              <a:off x="0" y="-19050"/>
              <a:ext cx="1894259" cy="1358425"/>
            </a:xfrm>
            <a:prstGeom prst="rect">
              <a:avLst/>
            </a:prstGeom>
          </p:spPr>
          <p:txBody>
            <a:bodyPr anchor="ctr" rtlCol="false" tIns="51380" lIns="51380" bIns="51380" rIns="51380"/>
            <a:lstStyle/>
            <a:p>
              <a:pPr algn="ctr">
                <a:lnSpc>
                  <a:spcPts val="1982"/>
                </a:lnSpc>
                <a:spcBef>
                  <a:spcPct val="0"/>
                </a:spcBef>
              </a:pPr>
            </a:p>
          </p:txBody>
        </p:sp>
      </p:grpSp>
      <p:sp>
        <p:nvSpPr>
          <p:cNvPr name="TextBox 14" id="14"/>
          <p:cNvSpPr txBox="true"/>
          <p:nvPr/>
        </p:nvSpPr>
        <p:spPr>
          <a:xfrm rot="0">
            <a:off x="0" y="1415337"/>
            <a:ext cx="5346000" cy="85407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999"/>
              </a:lnSpc>
            </a:pPr>
            <a:r>
              <a:rPr lang="en-US" sz="4999" b="true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400</a:t>
            </a:r>
          </a:p>
        </p:txBody>
      </p:sp>
      <p:sp>
        <p:nvSpPr>
          <p:cNvPr name="TextBox 15" id="15"/>
          <p:cNvSpPr txBox="true"/>
          <p:nvPr/>
        </p:nvSpPr>
        <p:spPr>
          <a:xfrm rot="0">
            <a:off x="5346000" y="1493125"/>
            <a:ext cx="5346000" cy="85407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999"/>
              </a:lnSpc>
            </a:pPr>
            <a:r>
              <a:rPr lang="en-US" sz="4999" b="true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400</a:t>
            </a:r>
          </a:p>
        </p:txBody>
      </p:sp>
      <p:sp>
        <p:nvSpPr>
          <p:cNvPr name="TextBox 16" id="16"/>
          <p:cNvSpPr txBox="true"/>
          <p:nvPr/>
        </p:nvSpPr>
        <p:spPr>
          <a:xfrm rot="0">
            <a:off x="0" y="5131838"/>
            <a:ext cx="5346000" cy="85407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999"/>
              </a:lnSpc>
            </a:pPr>
            <a:r>
              <a:rPr lang="en-US" sz="4999" b="true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400</a:t>
            </a:r>
          </a:p>
        </p:txBody>
      </p:sp>
      <p:sp>
        <p:nvSpPr>
          <p:cNvPr name="TextBox 17" id="17"/>
          <p:cNvSpPr txBox="true"/>
          <p:nvPr/>
        </p:nvSpPr>
        <p:spPr>
          <a:xfrm rot="0">
            <a:off x="5346000" y="5131838"/>
            <a:ext cx="5346000" cy="85407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999"/>
              </a:lnSpc>
            </a:pPr>
            <a:r>
              <a:rPr lang="en-US" sz="4999" b="true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400</a:t>
            </a:r>
          </a:p>
        </p:txBody>
      </p:sp>
      <p:sp>
        <p:nvSpPr>
          <p:cNvPr name="TextBox 18" id="18"/>
          <p:cNvSpPr txBox="true"/>
          <p:nvPr/>
        </p:nvSpPr>
        <p:spPr>
          <a:xfrm rot="0">
            <a:off x="-310410" y="83761"/>
            <a:ext cx="2132820" cy="24066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960"/>
              </a:lnSpc>
              <a:spcBef>
                <a:spcPct val="0"/>
              </a:spcBef>
            </a:pPr>
            <a:r>
              <a:rPr lang="en-US" sz="140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© fraklassen.dk</a:t>
            </a:r>
          </a:p>
        </p:txBody>
      </p:sp>
      <p:sp>
        <p:nvSpPr>
          <p:cNvPr name="TextBox 19" id="19"/>
          <p:cNvSpPr txBox="true"/>
          <p:nvPr/>
        </p:nvSpPr>
        <p:spPr>
          <a:xfrm rot="0">
            <a:off x="5042635" y="83761"/>
            <a:ext cx="2132820" cy="24066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960"/>
              </a:lnSpc>
              <a:spcBef>
                <a:spcPct val="0"/>
              </a:spcBef>
            </a:pPr>
            <a:r>
              <a:rPr lang="en-US" sz="140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© fraklassen.dk</a:t>
            </a:r>
          </a:p>
        </p:txBody>
      </p:sp>
      <p:sp>
        <p:nvSpPr>
          <p:cNvPr name="TextBox 20" id="20"/>
          <p:cNvSpPr txBox="true"/>
          <p:nvPr/>
        </p:nvSpPr>
        <p:spPr>
          <a:xfrm rot="0">
            <a:off x="-310410" y="3853255"/>
            <a:ext cx="2132820" cy="24066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960"/>
              </a:lnSpc>
              <a:spcBef>
                <a:spcPct val="0"/>
              </a:spcBef>
            </a:pPr>
            <a:r>
              <a:rPr lang="en-US" sz="140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© fraklassen.dk</a:t>
            </a:r>
          </a:p>
        </p:txBody>
      </p:sp>
      <p:sp>
        <p:nvSpPr>
          <p:cNvPr name="TextBox 21" id="21"/>
          <p:cNvSpPr txBox="true"/>
          <p:nvPr/>
        </p:nvSpPr>
        <p:spPr>
          <a:xfrm rot="0">
            <a:off x="5042635" y="3853255"/>
            <a:ext cx="2132820" cy="24066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960"/>
              </a:lnSpc>
              <a:spcBef>
                <a:spcPct val="0"/>
              </a:spcBef>
            </a:pPr>
            <a:r>
              <a:rPr lang="en-US" sz="140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© fraklassen.dk</a:t>
            </a:r>
          </a:p>
        </p:txBody>
      </p: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0"/>
            <a:ext cx="5346000" cy="3780000"/>
            <a:chOff x="0" y="0"/>
            <a:chExt cx="1894259" cy="1339375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1894259" cy="1339375"/>
            </a:xfrm>
            <a:custGeom>
              <a:avLst/>
              <a:gdLst/>
              <a:ahLst/>
              <a:cxnLst/>
              <a:rect r="r" b="b" t="t" l="l"/>
              <a:pathLst>
                <a:path h="1339375" w="1894259">
                  <a:moveTo>
                    <a:pt x="0" y="0"/>
                  </a:moveTo>
                  <a:lnTo>
                    <a:pt x="1894259" y="0"/>
                  </a:lnTo>
                  <a:lnTo>
                    <a:pt x="1894259" y="1339375"/>
                  </a:lnTo>
                  <a:lnTo>
                    <a:pt x="0" y="1339375"/>
                  </a:lnTo>
                  <a:close/>
                </a:path>
              </a:pathLst>
            </a:custGeom>
            <a:solidFill>
              <a:srgbClr val="004AAD"/>
            </a:solidFill>
          </p:spPr>
        </p:sp>
        <p:sp>
          <p:nvSpPr>
            <p:cNvPr name="TextBox 4" id="4"/>
            <p:cNvSpPr txBox="true"/>
            <p:nvPr/>
          </p:nvSpPr>
          <p:spPr>
            <a:xfrm>
              <a:off x="0" y="-19050"/>
              <a:ext cx="1894259" cy="1358425"/>
            </a:xfrm>
            <a:prstGeom prst="rect">
              <a:avLst/>
            </a:prstGeom>
          </p:spPr>
          <p:txBody>
            <a:bodyPr anchor="ctr" rtlCol="false" tIns="51380" lIns="51380" bIns="51380" rIns="51380"/>
            <a:lstStyle/>
            <a:p>
              <a:pPr algn="ctr">
                <a:lnSpc>
                  <a:spcPts val="1982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5" id="5"/>
          <p:cNvGrpSpPr/>
          <p:nvPr/>
        </p:nvGrpSpPr>
        <p:grpSpPr>
          <a:xfrm rot="0">
            <a:off x="0" y="3780000"/>
            <a:ext cx="5346000" cy="3780000"/>
            <a:chOff x="0" y="0"/>
            <a:chExt cx="1894259" cy="1339375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1894259" cy="1339375"/>
            </a:xfrm>
            <a:custGeom>
              <a:avLst/>
              <a:gdLst/>
              <a:ahLst/>
              <a:cxnLst/>
              <a:rect r="r" b="b" t="t" l="l"/>
              <a:pathLst>
                <a:path h="1339375" w="1894259">
                  <a:moveTo>
                    <a:pt x="0" y="0"/>
                  </a:moveTo>
                  <a:lnTo>
                    <a:pt x="1894259" y="0"/>
                  </a:lnTo>
                  <a:lnTo>
                    <a:pt x="1894259" y="1339375"/>
                  </a:lnTo>
                  <a:lnTo>
                    <a:pt x="0" y="1339375"/>
                  </a:lnTo>
                  <a:close/>
                </a:path>
              </a:pathLst>
            </a:custGeom>
            <a:solidFill>
              <a:srgbClr val="004AAD"/>
            </a:solidFill>
          </p:spPr>
        </p:sp>
        <p:sp>
          <p:nvSpPr>
            <p:cNvPr name="TextBox 7" id="7"/>
            <p:cNvSpPr txBox="true"/>
            <p:nvPr/>
          </p:nvSpPr>
          <p:spPr>
            <a:xfrm>
              <a:off x="0" y="-19050"/>
              <a:ext cx="1894259" cy="1358425"/>
            </a:xfrm>
            <a:prstGeom prst="rect">
              <a:avLst/>
            </a:prstGeom>
          </p:spPr>
          <p:txBody>
            <a:bodyPr anchor="ctr" rtlCol="false" tIns="51380" lIns="51380" bIns="51380" rIns="51380"/>
            <a:lstStyle/>
            <a:p>
              <a:pPr algn="ctr">
                <a:lnSpc>
                  <a:spcPts val="1982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8" id="8"/>
          <p:cNvGrpSpPr/>
          <p:nvPr/>
        </p:nvGrpSpPr>
        <p:grpSpPr>
          <a:xfrm rot="0">
            <a:off x="5346000" y="0"/>
            <a:ext cx="5346000" cy="3780000"/>
            <a:chOff x="0" y="0"/>
            <a:chExt cx="1894259" cy="1339375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1894259" cy="1339375"/>
            </a:xfrm>
            <a:custGeom>
              <a:avLst/>
              <a:gdLst/>
              <a:ahLst/>
              <a:cxnLst/>
              <a:rect r="r" b="b" t="t" l="l"/>
              <a:pathLst>
                <a:path h="1339375" w="1894259">
                  <a:moveTo>
                    <a:pt x="0" y="0"/>
                  </a:moveTo>
                  <a:lnTo>
                    <a:pt x="1894259" y="0"/>
                  </a:lnTo>
                  <a:lnTo>
                    <a:pt x="1894259" y="1339375"/>
                  </a:lnTo>
                  <a:lnTo>
                    <a:pt x="0" y="1339375"/>
                  </a:lnTo>
                  <a:close/>
                </a:path>
              </a:pathLst>
            </a:custGeom>
            <a:solidFill>
              <a:srgbClr val="004AAD"/>
            </a:solidFill>
          </p:spPr>
        </p:sp>
        <p:sp>
          <p:nvSpPr>
            <p:cNvPr name="TextBox 10" id="10"/>
            <p:cNvSpPr txBox="true"/>
            <p:nvPr/>
          </p:nvSpPr>
          <p:spPr>
            <a:xfrm>
              <a:off x="0" y="-19050"/>
              <a:ext cx="1894259" cy="1358425"/>
            </a:xfrm>
            <a:prstGeom prst="rect">
              <a:avLst/>
            </a:prstGeom>
          </p:spPr>
          <p:txBody>
            <a:bodyPr anchor="ctr" rtlCol="false" tIns="51380" lIns="51380" bIns="51380" rIns="51380"/>
            <a:lstStyle/>
            <a:p>
              <a:pPr algn="ctr">
                <a:lnSpc>
                  <a:spcPts val="1982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11" id="11"/>
          <p:cNvGrpSpPr/>
          <p:nvPr/>
        </p:nvGrpSpPr>
        <p:grpSpPr>
          <a:xfrm rot="0">
            <a:off x="5346000" y="3780000"/>
            <a:ext cx="5346000" cy="3780000"/>
            <a:chOff x="0" y="0"/>
            <a:chExt cx="1894259" cy="1339375"/>
          </a:xfrm>
        </p:grpSpPr>
        <p:sp>
          <p:nvSpPr>
            <p:cNvPr name="Freeform 12" id="12"/>
            <p:cNvSpPr/>
            <p:nvPr/>
          </p:nvSpPr>
          <p:spPr>
            <a:xfrm flipH="false" flipV="false" rot="0">
              <a:off x="0" y="0"/>
              <a:ext cx="1894259" cy="1339375"/>
            </a:xfrm>
            <a:custGeom>
              <a:avLst/>
              <a:gdLst/>
              <a:ahLst/>
              <a:cxnLst/>
              <a:rect r="r" b="b" t="t" l="l"/>
              <a:pathLst>
                <a:path h="1339375" w="1894259">
                  <a:moveTo>
                    <a:pt x="0" y="0"/>
                  </a:moveTo>
                  <a:lnTo>
                    <a:pt x="1894259" y="0"/>
                  </a:lnTo>
                  <a:lnTo>
                    <a:pt x="1894259" y="1339375"/>
                  </a:lnTo>
                  <a:lnTo>
                    <a:pt x="0" y="1339375"/>
                  </a:lnTo>
                  <a:close/>
                </a:path>
              </a:pathLst>
            </a:custGeom>
            <a:solidFill>
              <a:srgbClr val="004AAD"/>
            </a:solidFill>
          </p:spPr>
        </p:sp>
        <p:sp>
          <p:nvSpPr>
            <p:cNvPr name="TextBox 13" id="13"/>
            <p:cNvSpPr txBox="true"/>
            <p:nvPr/>
          </p:nvSpPr>
          <p:spPr>
            <a:xfrm>
              <a:off x="0" y="-19050"/>
              <a:ext cx="1894259" cy="1358425"/>
            </a:xfrm>
            <a:prstGeom prst="rect">
              <a:avLst/>
            </a:prstGeom>
          </p:spPr>
          <p:txBody>
            <a:bodyPr anchor="ctr" rtlCol="false" tIns="51380" lIns="51380" bIns="51380" rIns="51380"/>
            <a:lstStyle/>
            <a:p>
              <a:pPr algn="ctr">
                <a:lnSpc>
                  <a:spcPts val="1982"/>
                </a:lnSpc>
                <a:spcBef>
                  <a:spcPct val="0"/>
                </a:spcBef>
              </a:pPr>
            </a:p>
          </p:txBody>
        </p:sp>
      </p:grpSp>
      <p:sp>
        <p:nvSpPr>
          <p:cNvPr name="TextBox 14" id="14"/>
          <p:cNvSpPr txBox="true"/>
          <p:nvPr/>
        </p:nvSpPr>
        <p:spPr>
          <a:xfrm rot="0">
            <a:off x="0" y="1415337"/>
            <a:ext cx="5346000" cy="85407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999"/>
              </a:lnSpc>
            </a:pPr>
            <a:r>
              <a:rPr lang="en-US" sz="4999" b="true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500</a:t>
            </a:r>
          </a:p>
        </p:txBody>
      </p:sp>
      <p:sp>
        <p:nvSpPr>
          <p:cNvPr name="TextBox 15" id="15"/>
          <p:cNvSpPr txBox="true"/>
          <p:nvPr/>
        </p:nvSpPr>
        <p:spPr>
          <a:xfrm rot="0">
            <a:off x="5346000" y="1493125"/>
            <a:ext cx="5346000" cy="85407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999"/>
              </a:lnSpc>
            </a:pPr>
            <a:r>
              <a:rPr lang="en-US" sz="4999" b="true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500</a:t>
            </a:r>
          </a:p>
        </p:txBody>
      </p:sp>
      <p:sp>
        <p:nvSpPr>
          <p:cNvPr name="TextBox 16" id="16"/>
          <p:cNvSpPr txBox="true"/>
          <p:nvPr/>
        </p:nvSpPr>
        <p:spPr>
          <a:xfrm rot="0">
            <a:off x="0" y="5131838"/>
            <a:ext cx="5346000" cy="85407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999"/>
              </a:lnSpc>
            </a:pPr>
            <a:r>
              <a:rPr lang="en-US" sz="4999" b="true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500</a:t>
            </a:r>
          </a:p>
        </p:txBody>
      </p:sp>
      <p:sp>
        <p:nvSpPr>
          <p:cNvPr name="TextBox 17" id="17"/>
          <p:cNvSpPr txBox="true"/>
          <p:nvPr/>
        </p:nvSpPr>
        <p:spPr>
          <a:xfrm rot="0">
            <a:off x="5346000" y="5131838"/>
            <a:ext cx="5346000" cy="85407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999"/>
              </a:lnSpc>
            </a:pPr>
            <a:r>
              <a:rPr lang="en-US" sz="4999" b="true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500</a:t>
            </a:r>
          </a:p>
        </p:txBody>
      </p:sp>
      <p:sp>
        <p:nvSpPr>
          <p:cNvPr name="TextBox 18" id="18"/>
          <p:cNvSpPr txBox="true"/>
          <p:nvPr/>
        </p:nvSpPr>
        <p:spPr>
          <a:xfrm rot="0">
            <a:off x="-310410" y="96243"/>
            <a:ext cx="2132820" cy="24066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960"/>
              </a:lnSpc>
              <a:spcBef>
                <a:spcPct val="0"/>
              </a:spcBef>
            </a:pPr>
            <a:r>
              <a:rPr lang="en-US" sz="140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© fraklassen.dk</a:t>
            </a:r>
          </a:p>
        </p:txBody>
      </p:sp>
      <p:sp>
        <p:nvSpPr>
          <p:cNvPr name="TextBox 19" id="19"/>
          <p:cNvSpPr txBox="true"/>
          <p:nvPr/>
        </p:nvSpPr>
        <p:spPr>
          <a:xfrm rot="0">
            <a:off x="5042635" y="96243"/>
            <a:ext cx="2132820" cy="24066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960"/>
              </a:lnSpc>
              <a:spcBef>
                <a:spcPct val="0"/>
              </a:spcBef>
            </a:pPr>
            <a:r>
              <a:rPr lang="en-US" sz="140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© fraklassen.dk</a:t>
            </a:r>
          </a:p>
        </p:txBody>
      </p:sp>
      <p:sp>
        <p:nvSpPr>
          <p:cNvPr name="TextBox 20" id="20"/>
          <p:cNvSpPr txBox="true"/>
          <p:nvPr/>
        </p:nvSpPr>
        <p:spPr>
          <a:xfrm rot="0">
            <a:off x="-310410" y="3876098"/>
            <a:ext cx="2132820" cy="24066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960"/>
              </a:lnSpc>
              <a:spcBef>
                <a:spcPct val="0"/>
              </a:spcBef>
            </a:pPr>
            <a:r>
              <a:rPr lang="en-US" sz="140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© fraklassen.dk</a:t>
            </a:r>
          </a:p>
        </p:txBody>
      </p:sp>
      <p:sp>
        <p:nvSpPr>
          <p:cNvPr name="TextBox 21" id="21"/>
          <p:cNvSpPr txBox="true"/>
          <p:nvPr/>
        </p:nvSpPr>
        <p:spPr>
          <a:xfrm rot="0">
            <a:off x="5042635" y="3876098"/>
            <a:ext cx="2132820" cy="24066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960"/>
              </a:lnSpc>
              <a:spcBef>
                <a:spcPct val="0"/>
              </a:spcBef>
            </a:pPr>
            <a:r>
              <a:rPr lang="en-US" sz="140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© fraklassen.dk</a:t>
            </a:r>
          </a:p>
        </p:txBody>
      </p: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0"/>
            <a:ext cx="5346000" cy="3780000"/>
            <a:chOff x="0" y="0"/>
            <a:chExt cx="1894259" cy="1339375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1894259" cy="1339375"/>
            </a:xfrm>
            <a:custGeom>
              <a:avLst/>
              <a:gdLst/>
              <a:ahLst/>
              <a:cxnLst/>
              <a:rect r="r" b="b" t="t" l="l"/>
              <a:pathLst>
                <a:path h="1339375" w="1894259">
                  <a:moveTo>
                    <a:pt x="0" y="0"/>
                  </a:moveTo>
                  <a:lnTo>
                    <a:pt x="1894259" y="0"/>
                  </a:lnTo>
                  <a:lnTo>
                    <a:pt x="1894259" y="1339375"/>
                  </a:lnTo>
                  <a:lnTo>
                    <a:pt x="0" y="1339375"/>
                  </a:lnTo>
                  <a:close/>
                </a:path>
              </a:pathLst>
            </a:custGeom>
            <a:solidFill>
              <a:srgbClr val="004AAD"/>
            </a:solidFill>
          </p:spPr>
        </p:sp>
        <p:sp>
          <p:nvSpPr>
            <p:cNvPr name="TextBox 4" id="4"/>
            <p:cNvSpPr txBox="true"/>
            <p:nvPr/>
          </p:nvSpPr>
          <p:spPr>
            <a:xfrm>
              <a:off x="0" y="-19050"/>
              <a:ext cx="1894259" cy="1358425"/>
            </a:xfrm>
            <a:prstGeom prst="rect">
              <a:avLst/>
            </a:prstGeom>
          </p:spPr>
          <p:txBody>
            <a:bodyPr anchor="ctr" rtlCol="false" tIns="51380" lIns="51380" bIns="51380" rIns="51380"/>
            <a:lstStyle/>
            <a:p>
              <a:pPr algn="ctr">
                <a:lnSpc>
                  <a:spcPts val="1982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5" id="5"/>
          <p:cNvGrpSpPr/>
          <p:nvPr/>
        </p:nvGrpSpPr>
        <p:grpSpPr>
          <a:xfrm rot="0">
            <a:off x="5346000" y="0"/>
            <a:ext cx="5346000" cy="3780000"/>
            <a:chOff x="0" y="0"/>
            <a:chExt cx="1894259" cy="1339375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1894259" cy="1339375"/>
            </a:xfrm>
            <a:custGeom>
              <a:avLst/>
              <a:gdLst/>
              <a:ahLst/>
              <a:cxnLst/>
              <a:rect r="r" b="b" t="t" l="l"/>
              <a:pathLst>
                <a:path h="1339375" w="1894259">
                  <a:moveTo>
                    <a:pt x="0" y="0"/>
                  </a:moveTo>
                  <a:lnTo>
                    <a:pt x="1894259" y="0"/>
                  </a:lnTo>
                  <a:lnTo>
                    <a:pt x="1894259" y="1339375"/>
                  </a:lnTo>
                  <a:lnTo>
                    <a:pt x="0" y="1339375"/>
                  </a:lnTo>
                  <a:close/>
                </a:path>
              </a:pathLst>
            </a:custGeom>
            <a:solidFill>
              <a:srgbClr val="004AAD"/>
            </a:solidFill>
          </p:spPr>
        </p:sp>
        <p:sp>
          <p:nvSpPr>
            <p:cNvPr name="TextBox 7" id="7"/>
            <p:cNvSpPr txBox="true"/>
            <p:nvPr/>
          </p:nvSpPr>
          <p:spPr>
            <a:xfrm>
              <a:off x="0" y="-19050"/>
              <a:ext cx="1894259" cy="1358425"/>
            </a:xfrm>
            <a:prstGeom prst="rect">
              <a:avLst/>
            </a:prstGeom>
          </p:spPr>
          <p:txBody>
            <a:bodyPr anchor="ctr" rtlCol="false" tIns="51380" lIns="51380" bIns="51380" rIns="51380"/>
            <a:lstStyle/>
            <a:p>
              <a:pPr algn="ctr">
                <a:lnSpc>
                  <a:spcPts val="1982"/>
                </a:lnSpc>
                <a:spcBef>
                  <a:spcPct val="0"/>
                </a:spcBef>
              </a:pPr>
            </a:p>
          </p:txBody>
        </p:sp>
      </p:grpSp>
      <p:sp>
        <p:nvSpPr>
          <p:cNvPr name="TextBox 8" id="8"/>
          <p:cNvSpPr txBox="true"/>
          <p:nvPr/>
        </p:nvSpPr>
        <p:spPr>
          <a:xfrm rot="0">
            <a:off x="0" y="1415337"/>
            <a:ext cx="5346000" cy="85407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999"/>
              </a:lnSpc>
            </a:pPr>
            <a:r>
              <a:rPr lang="en-US" sz="4999" b="true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500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5346000" y="1493125"/>
            <a:ext cx="5346000" cy="85407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999"/>
              </a:lnSpc>
            </a:pPr>
            <a:r>
              <a:rPr lang="en-US" sz="4999" b="true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500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-310410" y="108724"/>
            <a:ext cx="2132820" cy="24066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960"/>
              </a:lnSpc>
              <a:spcBef>
                <a:spcPct val="0"/>
              </a:spcBef>
            </a:pPr>
            <a:r>
              <a:rPr lang="en-US" sz="140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© fraklassen.dk</a:t>
            </a:r>
          </a:p>
        </p:txBody>
      </p:sp>
      <p:sp>
        <p:nvSpPr>
          <p:cNvPr name="TextBox 11" id="11"/>
          <p:cNvSpPr txBox="true"/>
          <p:nvPr/>
        </p:nvSpPr>
        <p:spPr>
          <a:xfrm rot="0">
            <a:off x="5055116" y="108724"/>
            <a:ext cx="2132820" cy="24066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960"/>
              </a:lnSpc>
              <a:spcBef>
                <a:spcPct val="0"/>
              </a:spcBef>
            </a:pPr>
            <a:r>
              <a:rPr lang="en-US" sz="140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© fraklassen.dk</a:t>
            </a:r>
          </a:p>
        </p:txBody>
      </p:sp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004AA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219284" y="2654543"/>
            <a:ext cx="1177792" cy="1911225"/>
          </a:xfrm>
          <a:custGeom>
            <a:avLst/>
            <a:gdLst/>
            <a:ahLst/>
            <a:cxnLst/>
            <a:rect r="r" b="b" t="t" l="l"/>
            <a:pathLst>
              <a:path h="1911225" w="1177792">
                <a:moveTo>
                  <a:pt x="0" y="0"/>
                </a:moveTo>
                <a:lnTo>
                  <a:pt x="1177792" y="0"/>
                </a:lnTo>
                <a:lnTo>
                  <a:pt x="1177792" y="1911225"/>
                </a:lnTo>
                <a:lnTo>
                  <a:pt x="0" y="191122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1499521" y="2642257"/>
            <a:ext cx="1130063" cy="1923511"/>
          </a:xfrm>
          <a:custGeom>
            <a:avLst/>
            <a:gdLst/>
            <a:ahLst/>
            <a:cxnLst/>
            <a:rect r="r" b="b" t="t" l="l"/>
            <a:pathLst>
              <a:path h="1923511" w="1130063">
                <a:moveTo>
                  <a:pt x="0" y="0"/>
                </a:moveTo>
                <a:lnTo>
                  <a:pt x="1130062" y="0"/>
                </a:lnTo>
                <a:lnTo>
                  <a:pt x="1130062" y="1923511"/>
                </a:lnTo>
                <a:lnTo>
                  <a:pt x="0" y="1923511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2734358" y="2642257"/>
            <a:ext cx="1185364" cy="1923511"/>
          </a:xfrm>
          <a:custGeom>
            <a:avLst/>
            <a:gdLst/>
            <a:ahLst/>
            <a:cxnLst/>
            <a:rect r="r" b="b" t="t" l="l"/>
            <a:pathLst>
              <a:path h="1923511" w="1185364">
                <a:moveTo>
                  <a:pt x="0" y="0"/>
                </a:moveTo>
                <a:lnTo>
                  <a:pt x="1185364" y="0"/>
                </a:lnTo>
                <a:lnTo>
                  <a:pt x="1185364" y="1923511"/>
                </a:lnTo>
                <a:lnTo>
                  <a:pt x="0" y="1923511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4024497" y="2642257"/>
            <a:ext cx="1194981" cy="1923511"/>
          </a:xfrm>
          <a:custGeom>
            <a:avLst/>
            <a:gdLst/>
            <a:ahLst/>
            <a:cxnLst/>
            <a:rect r="r" b="b" t="t" l="l"/>
            <a:pathLst>
              <a:path h="1923511" w="1194981">
                <a:moveTo>
                  <a:pt x="0" y="0"/>
                </a:moveTo>
                <a:lnTo>
                  <a:pt x="1194981" y="0"/>
                </a:lnTo>
                <a:lnTo>
                  <a:pt x="1194981" y="1923511"/>
                </a:lnTo>
                <a:lnTo>
                  <a:pt x="0" y="1923511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5324253" y="2642257"/>
            <a:ext cx="1276730" cy="1923511"/>
          </a:xfrm>
          <a:custGeom>
            <a:avLst/>
            <a:gdLst/>
            <a:ahLst/>
            <a:cxnLst/>
            <a:rect r="r" b="b" t="t" l="l"/>
            <a:pathLst>
              <a:path h="1923511" w="1276730">
                <a:moveTo>
                  <a:pt x="0" y="0"/>
                </a:moveTo>
                <a:lnTo>
                  <a:pt x="1276731" y="0"/>
                </a:lnTo>
                <a:lnTo>
                  <a:pt x="1276731" y="1923511"/>
                </a:lnTo>
                <a:lnTo>
                  <a:pt x="0" y="1923511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6705759" y="2642257"/>
            <a:ext cx="1267113" cy="1923511"/>
          </a:xfrm>
          <a:custGeom>
            <a:avLst/>
            <a:gdLst/>
            <a:ahLst/>
            <a:cxnLst/>
            <a:rect r="r" b="b" t="t" l="l"/>
            <a:pathLst>
              <a:path h="1923511" w="1267113">
                <a:moveTo>
                  <a:pt x="0" y="0"/>
                </a:moveTo>
                <a:lnTo>
                  <a:pt x="1267112" y="0"/>
                </a:lnTo>
                <a:lnTo>
                  <a:pt x="1267112" y="1923511"/>
                </a:lnTo>
                <a:lnTo>
                  <a:pt x="0" y="1923511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8077646" y="2654543"/>
            <a:ext cx="1177792" cy="1911225"/>
          </a:xfrm>
          <a:custGeom>
            <a:avLst/>
            <a:gdLst/>
            <a:ahLst/>
            <a:cxnLst/>
            <a:rect r="r" b="b" t="t" l="l"/>
            <a:pathLst>
              <a:path h="1911225" w="1177792">
                <a:moveTo>
                  <a:pt x="0" y="0"/>
                </a:moveTo>
                <a:lnTo>
                  <a:pt x="1177793" y="0"/>
                </a:lnTo>
                <a:lnTo>
                  <a:pt x="1177793" y="1911225"/>
                </a:lnTo>
                <a:lnTo>
                  <a:pt x="0" y="1911225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0">
            <a:off x="9360214" y="2654543"/>
            <a:ext cx="1187349" cy="1911225"/>
          </a:xfrm>
          <a:custGeom>
            <a:avLst/>
            <a:gdLst/>
            <a:ahLst/>
            <a:cxnLst/>
            <a:rect r="r" b="b" t="t" l="l"/>
            <a:pathLst>
              <a:path h="1911225" w="1187349">
                <a:moveTo>
                  <a:pt x="0" y="0"/>
                </a:moveTo>
                <a:lnTo>
                  <a:pt x="1187348" y="0"/>
                </a:lnTo>
                <a:lnTo>
                  <a:pt x="1187348" y="1911225"/>
                </a:lnTo>
                <a:lnTo>
                  <a:pt x="0" y="1911225"/>
                </a:lnTo>
                <a:lnTo>
                  <a:pt x="0" y="0"/>
                </a:lnTo>
                <a:close/>
              </a:path>
            </a:pathLst>
          </a:custGeom>
          <a:blipFill>
            <a:blip r:embed="rId16">
              <a:extLs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0" id="10"/>
          <p:cNvSpPr txBox="true"/>
          <p:nvPr/>
        </p:nvSpPr>
        <p:spPr>
          <a:xfrm rot="0">
            <a:off x="-310410" y="96243"/>
            <a:ext cx="2132820" cy="24066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960"/>
              </a:lnSpc>
              <a:spcBef>
                <a:spcPct val="0"/>
              </a:spcBef>
            </a:pPr>
            <a:r>
              <a:rPr lang="en-US" sz="140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© fraklassen.dk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DAGg3VhXu10</dc:identifier>
  <dcterms:modified xsi:type="dcterms:W3CDTF">2011-08-01T06:04:30Z</dcterms:modified>
  <cp:revision>1</cp:revision>
  <dc:title>Jeopardy</dc:title>
</cp:coreProperties>
</file>