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556500" cy="10693400"/>
  <p:notesSz cx="6858000" cy="9144000"/>
  <p:embeddedFontLst>
    <p:embeddedFont>
      <p:font typeface="Coming Soon" charset="1" panose="020000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0957" y="133857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918618" y="133857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0957" y="279421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918618" y="279421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0957" y="545209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918618" y="545209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0957" y="810997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918618" y="810997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90058" y="1093227"/>
            <a:ext cx="9525" cy="622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39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715326" y="261450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4472987" y="261450"/>
            <a:ext cx="2337048" cy="1616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715326" y="2900459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4472987" y="2900459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756000" y="5558339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4466952" y="5558339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756000" y="8195696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4466952" y="8216218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0957" y="133857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918618" y="133857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0957" y="279421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918618" y="279421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0957" y="545209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918618" y="545209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0957" y="810997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918618" y="810997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90058" y="1093227"/>
            <a:ext cx="9525" cy="622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39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715326" y="261450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4472987" y="261450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715326" y="2900459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4472987" y="2900459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756000" y="5558339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4466952" y="5558339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756000" y="8195696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4466952" y="8216218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0957" y="133857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918618" y="133857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0957" y="279421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918618" y="279421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0957" y="545209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918618" y="545209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0957" y="810997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918618" y="810997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90058" y="1093227"/>
            <a:ext cx="9525" cy="622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39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715326" y="261450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4472987" y="261450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715326" y="2900459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4472987" y="2900459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756000" y="5558339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4466952" y="5558339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756000" y="8195696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4466952" y="8216218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0957" y="133857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918618" y="133857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0957" y="279421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918618" y="279421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0957" y="545209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918618" y="545209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0957" y="810997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918618" y="8109971"/>
            <a:ext cx="3445787" cy="2429280"/>
          </a:xfrm>
          <a:custGeom>
            <a:avLst/>
            <a:gdLst/>
            <a:ahLst/>
            <a:cxnLst/>
            <a:rect r="r" b="b" t="t" l="l"/>
            <a:pathLst>
              <a:path h="2429280" w="3445787">
                <a:moveTo>
                  <a:pt x="0" y="0"/>
                </a:moveTo>
                <a:lnTo>
                  <a:pt x="3445787" y="0"/>
                </a:lnTo>
                <a:lnTo>
                  <a:pt x="3445787" y="2429280"/>
                </a:lnTo>
                <a:lnTo>
                  <a:pt x="0" y="2429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90058" y="1093227"/>
            <a:ext cx="9525" cy="622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39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715326" y="261450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4472987" y="261450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715326" y="2900459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4472987" y="2900459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756000" y="5558339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4466952" y="5558339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756000" y="8195696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4466952" y="8216218"/>
            <a:ext cx="2337048" cy="2150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Velkommen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tilbage!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DAGvNT3wTqU</dc:identifier>
  <dcterms:modified xsi:type="dcterms:W3CDTF">2011-08-01T06:04:30Z</dcterms:modified>
  <cp:revision>1</cp:revision>
  <dc:title>Bordkort - tavle</dc:title>
</cp:coreProperties>
</file>