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0693400" cy="7556500"/>
  <p:notesSz cx="6858000" cy="9144000"/>
  <p:embeddedFontLst>
    <p:embeddedFont>
      <p:font typeface="Comic Sans Bold" charset="1" panose="03000902030302020204"/>
      <p:regular r:id="rId16"/>
    </p:embeddedFont>
    <p:embeddedFont>
      <p:font typeface="Comic Sans" charset="1" panose="03000702030302020204"/>
      <p:regular r:id="rId17"/>
    </p:embeddedFont>
    <p:embeddedFont>
      <p:font typeface="Open Sans" charset="1" panose="020B0606030504020204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1566000" y="-1566000"/>
            <a:ext cx="7560000" cy="10692000"/>
            <a:chOff x="0" y="0"/>
            <a:chExt cx="3831771" cy="54192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831772" cy="5419220"/>
            </a:xfrm>
            <a:custGeom>
              <a:avLst/>
              <a:gdLst/>
              <a:ahLst/>
              <a:cxnLst/>
              <a:rect r="r" b="b" t="t" l="l"/>
              <a:pathLst>
                <a:path h="5419220" w="3831772">
                  <a:moveTo>
                    <a:pt x="0" y="0"/>
                  </a:moveTo>
                  <a:lnTo>
                    <a:pt x="3831772" y="0"/>
                  </a:lnTo>
                  <a:lnTo>
                    <a:pt x="3831772" y="5419220"/>
                  </a:lnTo>
                  <a:lnTo>
                    <a:pt x="0" y="5419220"/>
                  </a:lnTo>
                  <a:close/>
                </a:path>
              </a:pathLst>
            </a:custGeom>
            <a:solidFill>
              <a:srgbClr val="FFDE59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3831771" cy="5438270"/>
            </a:xfrm>
            <a:prstGeom prst="rect">
              <a:avLst/>
            </a:prstGeom>
          </p:spPr>
          <p:txBody>
            <a:bodyPr anchor="ctr" rtlCol="false" tIns="35919" lIns="35919" bIns="35919" rIns="35919"/>
            <a:lstStyle/>
            <a:p>
              <a:pPr algn="ctr">
                <a:lnSpc>
                  <a:spcPts val="1385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7084648" y="4083912"/>
            <a:ext cx="3189311" cy="3476088"/>
          </a:xfrm>
          <a:custGeom>
            <a:avLst/>
            <a:gdLst/>
            <a:ahLst/>
            <a:cxnLst/>
            <a:rect r="r" b="b" t="t" l="l"/>
            <a:pathLst>
              <a:path h="3476088" w="3189311">
                <a:moveTo>
                  <a:pt x="0" y="0"/>
                </a:moveTo>
                <a:lnTo>
                  <a:pt x="3189311" y="0"/>
                </a:lnTo>
                <a:lnTo>
                  <a:pt x="3189311" y="3476088"/>
                </a:lnTo>
                <a:lnTo>
                  <a:pt x="0" y="34760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454963" y="340075"/>
            <a:ext cx="7782074" cy="979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Steh auf, wenn du ...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0" y="2871332"/>
            <a:ext cx="7346886" cy="30981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59"/>
              </a:lnSpc>
            </a:pPr>
            <a:r>
              <a:rPr lang="en-US" sz="5899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... auf </a:t>
            </a:r>
          </a:p>
          <a:p>
            <a:pPr algn="ctr">
              <a:lnSpc>
                <a:spcPts val="8259"/>
              </a:lnSpc>
            </a:pPr>
            <a:r>
              <a:rPr lang="en-US" sz="5899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Ostereiersuche warst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-310410" y="7274696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1566000" y="-1566000"/>
            <a:ext cx="7560000" cy="10692000"/>
            <a:chOff x="0" y="0"/>
            <a:chExt cx="3831771" cy="54192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831772" cy="5419220"/>
            </a:xfrm>
            <a:custGeom>
              <a:avLst/>
              <a:gdLst/>
              <a:ahLst/>
              <a:cxnLst/>
              <a:rect r="r" b="b" t="t" l="l"/>
              <a:pathLst>
                <a:path h="5419220" w="3831772">
                  <a:moveTo>
                    <a:pt x="0" y="0"/>
                  </a:moveTo>
                  <a:lnTo>
                    <a:pt x="3831772" y="0"/>
                  </a:lnTo>
                  <a:lnTo>
                    <a:pt x="3831772" y="5419220"/>
                  </a:lnTo>
                  <a:lnTo>
                    <a:pt x="0" y="5419220"/>
                  </a:lnTo>
                  <a:close/>
                </a:path>
              </a:pathLst>
            </a:custGeom>
            <a:solidFill>
              <a:srgbClr val="FFDE59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3831771" cy="5438270"/>
            </a:xfrm>
            <a:prstGeom prst="rect">
              <a:avLst/>
            </a:prstGeom>
          </p:spPr>
          <p:txBody>
            <a:bodyPr anchor="ctr" rtlCol="false" tIns="35919" lIns="35919" bIns="35919" rIns="35919"/>
            <a:lstStyle/>
            <a:p>
              <a:pPr algn="ctr">
                <a:lnSpc>
                  <a:spcPts val="1385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980298" y="4596658"/>
            <a:ext cx="3399200" cy="2706613"/>
          </a:xfrm>
          <a:custGeom>
            <a:avLst/>
            <a:gdLst/>
            <a:ahLst/>
            <a:cxnLst/>
            <a:rect r="r" b="b" t="t" l="l"/>
            <a:pathLst>
              <a:path h="2706613" w="3399200">
                <a:moveTo>
                  <a:pt x="0" y="0"/>
                </a:moveTo>
                <a:lnTo>
                  <a:pt x="3399199" y="0"/>
                </a:lnTo>
                <a:lnTo>
                  <a:pt x="3399199" y="2706613"/>
                </a:lnTo>
                <a:lnTo>
                  <a:pt x="0" y="27066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16850" y="340075"/>
            <a:ext cx="9258300" cy="1988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Springe 3 Mal, wenn du...</a:t>
            </a:r>
          </a:p>
          <a:p>
            <a:pPr algn="ctr">
              <a:lnSpc>
                <a:spcPts val="797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0" y="2871332"/>
            <a:ext cx="7346886" cy="2050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59"/>
              </a:lnSpc>
            </a:pPr>
            <a:r>
              <a:rPr lang="en-US" sz="5899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... Ostereier gegessen hast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-310410" y="7274696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1566000" y="-1566000"/>
            <a:ext cx="7560000" cy="10692000"/>
            <a:chOff x="0" y="0"/>
            <a:chExt cx="3831771" cy="54192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831772" cy="5419220"/>
            </a:xfrm>
            <a:custGeom>
              <a:avLst/>
              <a:gdLst/>
              <a:ahLst/>
              <a:cxnLst/>
              <a:rect r="r" b="b" t="t" l="l"/>
              <a:pathLst>
                <a:path h="5419220" w="3831772">
                  <a:moveTo>
                    <a:pt x="0" y="0"/>
                  </a:moveTo>
                  <a:lnTo>
                    <a:pt x="3831772" y="0"/>
                  </a:lnTo>
                  <a:lnTo>
                    <a:pt x="3831772" y="5419220"/>
                  </a:lnTo>
                  <a:lnTo>
                    <a:pt x="0" y="5419220"/>
                  </a:lnTo>
                  <a:close/>
                </a:path>
              </a:pathLst>
            </a:custGeom>
            <a:solidFill>
              <a:srgbClr val="FFDE59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3831771" cy="5438270"/>
            </a:xfrm>
            <a:prstGeom prst="rect">
              <a:avLst/>
            </a:prstGeom>
          </p:spPr>
          <p:txBody>
            <a:bodyPr anchor="ctr" rtlCol="false" tIns="35919" lIns="35919" bIns="35919" rIns="35919"/>
            <a:lstStyle/>
            <a:p>
              <a:pPr algn="ctr">
                <a:lnSpc>
                  <a:spcPts val="1385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144140" y="3780000"/>
            <a:ext cx="4321664" cy="3511352"/>
          </a:xfrm>
          <a:custGeom>
            <a:avLst/>
            <a:gdLst/>
            <a:ahLst/>
            <a:cxnLst/>
            <a:rect r="r" b="b" t="t" l="l"/>
            <a:pathLst>
              <a:path h="3511352" w="4321664">
                <a:moveTo>
                  <a:pt x="0" y="0"/>
                </a:moveTo>
                <a:lnTo>
                  <a:pt x="4321664" y="0"/>
                </a:lnTo>
                <a:lnTo>
                  <a:pt x="4321664" y="3511352"/>
                </a:lnTo>
                <a:lnTo>
                  <a:pt x="0" y="35113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082497" y="340075"/>
            <a:ext cx="6527006" cy="1988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Klatsche zweimal, </a:t>
            </a:r>
          </a:p>
          <a:p>
            <a:pPr algn="ctr">
              <a:lnSpc>
                <a:spcPts val="7979"/>
              </a:lnSpc>
            </a:pPr>
            <a:r>
              <a:rPr lang="en-US" sz="5699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wenn du ...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21243" y="3675225"/>
            <a:ext cx="4105275" cy="2050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59"/>
              </a:lnSpc>
            </a:pPr>
            <a:r>
              <a:rPr lang="en-US" sz="5899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... im Regen </a:t>
            </a:r>
          </a:p>
          <a:p>
            <a:pPr algn="ctr">
              <a:lnSpc>
                <a:spcPts val="8259"/>
              </a:lnSpc>
            </a:pPr>
            <a:r>
              <a:rPr lang="en-US" sz="5899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warst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-310410" y="7274696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1566000" y="-1566000"/>
            <a:ext cx="7560000" cy="10692000"/>
            <a:chOff x="0" y="0"/>
            <a:chExt cx="3831771" cy="54192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831772" cy="5419220"/>
            </a:xfrm>
            <a:custGeom>
              <a:avLst/>
              <a:gdLst/>
              <a:ahLst/>
              <a:cxnLst/>
              <a:rect r="r" b="b" t="t" l="l"/>
              <a:pathLst>
                <a:path h="5419220" w="3831772">
                  <a:moveTo>
                    <a:pt x="0" y="0"/>
                  </a:moveTo>
                  <a:lnTo>
                    <a:pt x="3831772" y="0"/>
                  </a:lnTo>
                  <a:lnTo>
                    <a:pt x="3831772" y="5419220"/>
                  </a:lnTo>
                  <a:lnTo>
                    <a:pt x="0" y="5419220"/>
                  </a:lnTo>
                  <a:close/>
                </a:path>
              </a:pathLst>
            </a:custGeom>
            <a:solidFill>
              <a:srgbClr val="FFDE59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3831771" cy="5438270"/>
            </a:xfrm>
            <a:prstGeom prst="rect">
              <a:avLst/>
            </a:prstGeom>
          </p:spPr>
          <p:txBody>
            <a:bodyPr anchor="ctr" rtlCol="false" tIns="35919" lIns="35919" bIns="35919" rIns="35919"/>
            <a:lstStyle/>
            <a:p>
              <a:pPr algn="ctr">
                <a:lnSpc>
                  <a:spcPts val="1385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573748" y="3368400"/>
            <a:ext cx="3816592" cy="3816592"/>
          </a:xfrm>
          <a:custGeom>
            <a:avLst/>
            <a:gdLst/>
            <a:ahLst/>
            <a:cxnLst/>
            <a:rect r="r" b="b" t="t" l="l"/>
            <a:pathLst>
              <a:path h="3816592" w="3816592">
                <a:moveTo>
                  <a:pt x="0" y="0"/>
                </a:moveTo>
                <a:lnTo>
                  <a:pt x="3816593" y="0"/>
                </a:lnTo>
                <a:lnTo>
                  <a:pt x="3816593" y="3816592"/>
                </a:lnTo>
                <a:lnTo>
                  <a:pt x="0" y="3816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39051" y="340075"/>
            <a:ext cx="7613898" cy="1988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Dreh dich 1 Mal um, </a:t>
            </a:r>
          </a:p>
          <a:p>
            <a:pPr algn="ctr">
              <a:lnSpc>
                <a:spcPts val="7979"/>
              </a:lnSpc>
            </a:pPr>
            <a:r>
              <a:rPr lang="en-US" sz="5699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wenn du ...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0" y="3675225"/>
            <a:ext cx="6747761" cy="30981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59"/>
              </a:lnSpc>
            </a:pPr>
            <a:r>
              <a:rPr lang="en-US" sz="5899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... Ostereier bemalt hast</a:t>
            </a:r>
          </a:p>
          <a:p>
            <a:pPr algn="ctr">
              <a:lnSpc>
                <a:spcPts val="825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-310410" y="7274696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1566000" y="-1566000"/>
            <a:ext cx="7560000" cy="10692000"/>
            <a:chOff x="0" y="0"/>
            <a:chExt cx="3831771" cy="54192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831772" cy="5419220"/>
            </a:xfrm>
            <a:custGeom>
              <a:avLst/>
              <a:gdLst/>
              <a:ahLst/>
              <a:cxnLst/>
              <a:rect r="r" b="b" t="t" l="l"/>
              <a:pathLst>
                <a:path h="5419220" w="3831772">
                  <a:moveTo>
                    <a:pt x="0" y="0"/>
                  </a:moveTo>
                  <a:lnTo>
                    <a:pt x="3831772" y="0"/>
                  </a:lnTo>
                  <a:lnTo>
                    <a:pt x="3831772" y="5419220"/>
                  </a:lnTo>
                  <a:lnTo>
                    <a:pt x="0" y="5419220"/>
                  </a:lnTo>
                  <a:close/>
                </a:path>
              </a:pathLst>
            </a:custGeom>
            <a:solidFill>
              <a:srgbClr val="FFDE59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3831771" cy="5438270"/>
            </a:xfrm>
            <a:prstGeom prst="rect">
              <a:avLst/>
            </a:prstGeom>
          </p:spPr>
          <p:txBody>
            <a:bodyPr anchor="ctr" rtlCol="false" tIns="35919" lIns="35919" bIns="35919" rIns="35919"/>
            <a:lstStyle/>
            <a:p>
              <a:pPr algn="ctr">
                <a:lnSpc>
                  <a:spcPts val="1385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912000" y="4002966"/>
            <a:ext cx="3024000" cy="3024000"/>
          </a:xfrm>
          <a:custGeom>
            <a:avLst/>
            <a:gdLst/>
            <a:ahLst/>
            <a:cxnLst/>
            <a:rect r="r" b="b" t="t" l="l"/>
            <a:pathLst>
              <a:path h="3024000" w="3024000">
                <a:moveTo>
                  <a:pt x="0" y="0"/>
                </a:moveTo>
                <a:lnTo>
                  <a:pt x="3024000" y="0"/>
                </a:lnTo>
                <a:lnTo>
                  <a:pt x="3024000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340075"/>
            <a:ext cx="10692000" cy="1988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Setz dich auf den Boden, wenn du ...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0" y="3675225"/>
            <a:ext cx="6747761" cy="30981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59"/>
              </a:lnSpc>
            </a:pPr>
            <a:r>
              <a:rPr lang="en-US" sz="5899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... die Sonne genossen hast</a:t>
            </a:r>
          </a:p>
          <a:p>
            <a:pPr algn="ctr">
              <a:lnSpc>
                <a:spcPts val="825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-310410" y="7274696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1566000" y="-1566000"/>
            <a:ext cx="7560000" cy="10692000"/>
            <a:chOff x="0" y="0"/>
            <a:chExt cx="3831771" cy="54192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831772" cy="5419220"/>
            </a:xfrm>
            <a:custGeom>
              <a:avLst/>
              <a:gdLst/>
              <a:ahLst/>
              <a:cxnLst/>
              <a:rect r="r" b="b" t="t" l="l"/>
              <a:pathLst>
                <a:path h="5419220" w="3831772">
                  <a:moveTo>
                    <a:pt x="0" y="0"/>
                  </a:moveTo>
                  <a:lnTo>
                    <a:pt x="3831772" y="0"/>
                  </a:lnTo>
                  <a:lnTo>
                    <a:pt x="3831772" y="5419220"/>
                  </a:lnTo>
                  <a:lnTo>
                    <a:pt x="0" y="5419220"/>
                  </a:lnTo>
                  <a:close/>
                </a:path>
              </a:pathLst>
            </a:custGeom>
            <a:solidFill>
              <a:srgbClr val="FFDE59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3831771" cy="5438270"/>
            </a:xfrm>
            <a:prstGeom prst="rect">
              <a:avLst/>
            </a:prstGeom>
          </p:spPr>
          <p:txBody>
            <a:bodyPr anchor="ctr" rtlCol="false" tIns="35919" lIns="35919" bIns="35919" rIns="35919"/>
            <a:lstStyle/>
            <a:p>
              <a:pPr algn="ctr">
                <a:lnSpc>
                  <a:spcPts val="1385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80499" y="4852427"/>
            <a:ext cx="3341346" cy="2226172"/>
          </a:xfrm>
          <a:custGeom>
            <a:avLst/>
            <a:gdLst/>
            <a:ahLst/>
            <a:cxnLst/>
            <a:rect r="r" b="b" t="t" l="l"/>
            <a:pathLst>
              <a:path h="2226172" w="3341346">
                <a:moveTo>
                  <a:pt x="0" y="0"/>
                </a:moveTo>
                <a:lnTo>
                  <a:pt x="3341346" y="0"/>
                </a:lnTo>
                <a:lnTo>
                  <a:pt x="3341346" y="2226172"/>
                </a:lnTo>
                <a:lnTo>
                  <a:pt x="0" y="22261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984717" y="340075"/>
            <a:ext cx="6722566" cy="1988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Steh zweimal auf, </a:t>
            </a:r>
          </a:p>
          <a:p>
            <a:pPr algn="ctr">
              <a:lnSpc>
                <a:spcPts val="7979"/>
              </a:lnSpc>
            </a:pPr>
            <a:r>
              <a:rPr lang="en-US" sz="5699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wenn du ...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0" y="3675225"/>
            <a:ext cx="6747761" cy="2050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59"/>
              </a:lnSpc>
            </a:pPr>
            <a:r>
              <a:rPr lang="en-US" sz="5899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... mit Freunden zusammen warst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-310410" y="7274696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1566000" y="-1566000"/>
            <a:ext cx="7560000" cy="10692000"/>
            <a:chOff x="0" y="0"/>
            <a:chExt cx="3831771" cy="54192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831772" cy="5419220"/>
            </a:xfrm>
            <a:custGeom>
              <a:avLst/>
              <a:gdLst/>
              <a:ahLst/>
              <a:cxnLst/>
              <a:rect r="r" b="b" t="t" l="l"/>
              <a:pathLst>
                <a:path h="5419220" w="3831772">
                  <a:moveTo>
                    <a:pt x="0" y="0"/>
                  </a:moveTo>
                  <a:lnTo>
                    <a:pt x="3831772" y="0"/>
                  </a:lnTo>
                  <a:lnTo>
                    <a:pt x="3831772" y="5419220"/>
                  </a:lnTo>
                  <a:lnTo>
                    <a:pt x="0" y="5419220"/>
                  </a:lnTo>
                  <a:close/>
                </a:path>
              </a:pathLst>
            </a:custGeom>
            <a:solidFill>
              <a:srgbClr val="FFDE59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3831771" cy="5438270"/>
            </a:xfrm>
            <a:prstGeom prst="rect">
              <a:avLst/>
            </a:prstGeom>
          </p:spPr>
          <p:txBody>
            <a:bodyPr anchor="ctr" rtlCol="false" tIns="35919" lIns="35919" bIns="35919" rIns="35919"/>
            <a:lstStyle/>
            <a:p>
              <a:pPr algn="ctr">
                <a:lnSpc>
                  <a:spcPts val="1385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642914" y="4302528"/>
            <a:ext cx="3821801" cy="3024000"/>
          </a:xfrm>
          <a:custGeom>
            <a:avLst/>
            <a:gdLst/>
            <a:ahLst/>
            <a:cxnLst/>
            <a:rect r="r" b="b" t="t" l="l"/>
            <a:pathLst>
              <a:path h="3024000" w="3821801">
                <a:moveTo>
                  <a:pt x="0" y="0"/>
                </a:moveTo>
                <a:lnTo>
                  <a:pt x="3821801" y="0"/>
                </a:lnTo>
                <a:lnTo>
                  <a:pt x="3821801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0" y="340075"/>
            <a:ext cx="10692000" cy="1988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Zähle auf Deutsch bis 3, wenn du ...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0" y="3675225"/>
            <a:ext cx="6747761" cy="2050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59"/>
              </a:lnSpc>
            </a:pPr>
            <a:r>
              <a:rPr lang="en-US" sz="5899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...lange geschlafen hast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-310410" y="7274696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1566000" y="-1566000"/>
            <a:ext cx="7560000" cy="10692000"/>
            <a:chOff x="0" y="0"/>
            <a:chExt cx="3831771" cy="54192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831772" cy="5419220"/>
            </a:xfrm>
            <a:custGeom>
              <a:avLst/>
              <a:gdLst/>
              <a:ahLst/>
              <a:cxnLst/>
              <a:rect r="r" b="b" t="t" l="l"/>
              <a:pathLst>
                <a:path h="5419220" w="3831772">
                  <a:moveTo>
                    <a:pt x="0" y="0"/>
                  </a:moveTo>
                  <a:lnTo>
                    <a:pt x="3831772" y="0"/>
                  </a:lnTo>
                  <a:lnTo>
                    <a:pt x="3831772" y="5419220"/>
                  </a:lnTo>
                  <a:lnTo>
                    <a:pt x="0" y="5419220"/>
                  </a:lnTo>
                  <a:close/>
                </a:path>
              </a:pathLst>
            </a:custGeom>
            <a:solidFill>
              <a:srgbClr val="FFDE59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3831771" cy="5438270"/>
            </a:xfrm>
            <a:prstGeom prst="rect">
              <a:avLst/>
            </a:prstGeom>
          </p:spPr>
          <p:txBody>
            <a:bodyPr anchor="ctr" rtlCol="false" tIns="35919" lIns="35919" bIns="35919" rIns="35919"/>
            <a:lstStyle/>
            <a:p>
              <a:pPr algn="ctr">
                <a:lnSpc>
                  <a:spcPts val="1385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274456" y="4414864"/>
            <a:ext cx="4259155" cy="3024000"/>
          </a:xfrm>
          <a:custGeom>
            <a:avLst/>
            <a:gdLst/>
            <a:ahLst/>
            <a:cxnLst/>
            <a:rect r="r" b="b" t="t" l="l"/>
            <a:pathLst>
              <a:path h="3024000" w="4259155">
                <a:moveTo>
                  <a:pt x="0" y="0"/>
                </a:moveTo>
                <a:lnTo>
                  <a:pt x="4259155" y="0"/>
                </a:lnTo>
                <a:lnTo>
                  <a:pt x="4259155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446480" y="340075"/>
            <a:ext cx="7799040" cy="1988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Hüpf auf einem Bein, </a:t>
            </a:r>
          </a:p>
          <a:p>
            <a:pPr algn="ctr">
              <a:lnSpc>
                <a:spcPts val="7979"/>
              </a:lnSpc>
            </a:pPr>
            <a:r>
              <a:rPr lang="en-US" sz="5699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wenn du ...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0" y="3675225"/>
            <a:ext cx="6747761" cy="30981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59"/>
              </a:lnSpc>
            </a:pPr>
            <a:r>
              <a:rPr lang="en-US" sz="5899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... bei einem Osteressen warst</a:t>
            </a:r>
          </a:p>
          <a:p>
            <a:pPr algn="ctr">
              <a:lnSpc>
                <a:spcPts val="825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-310410" y="7274696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1566000" y="-1566000"/>
            <a:ext cx="7560000" cy="10692000"/>
            <a:chOff x="0" y="0"/>
            <a:chExt cx="3831771" cy="54192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831772" cy="5419220"/>
            </a:xfrm>
            <a:custGeom>
              <a:avLst/>
              <a:gdLst/>
              <a:ahLst/>
              <a:cxnLst/>
              <a:rect r="r" b="b" t="t" l="l"/>
              <a:pathLst>
                <a:path h="5419220" w="3831772">
                  <a:moveTo>
                    <a:pt x="0" y="0"/>
                  </a:moveTo>
                  <a:lnTo>
                    <a:pt x="3831772" y="0"/>
                  </a:lnTo>
                  <a:lnTo>
                    <a:pt x="3831772" y="5419220"/>
                  </a:lnTo>
                  <a:lnTo>
                    <a:pt x="0" y="5419220"/>
                  </a:lnTo>
                  <a:close/>
                </a:path>
              </a:pathLst>
            </a:custGeom>
            <a:solidFill>
              <a:srgbClr val="FFDE59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3831771" cy="5438270"/>
            </a:xfrm>
            <a:prstGeom prst="rect">
              <a:avLst/>
            </a:prstGeom>
          </p:spPr>
          <p:txBody>
            <a:bodyPr anchor="ctr" rtlCol="false" tIns="35919" lIns="35919" bIns="35919" rIns="35919"/>
            <a:lstStyle/>
            <a:p>
              <a:pPr algn="ctr">
                <a:lnSpc>
                  <a:spcPts val="1385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711671" y="3941506"/>
            <a:ext cx="3598357" cy="3162056"/>
          </a:xfrm>
          <a:custGeom>
            <a:avLst/>
            <a:gdLst/>
            <a:ahLst/>
            <a:cxnLst/>
            <a:rect r="r" b="b" t="t" l="l"/>
            <a:pathLst>
              <a:path h="3162056" w="3598357">
                <a:moveTo>
                  <a:pt x="0" y="0"/>
                </a:moveTo>
                <a:lnTo>
                  <a:pt x="3598357" y="0"/>
                </a:lnTo>
                <a:lnTo>
                  <a:pt x="3598357" y="3162056"/>
                </a:lnTo>
                <a:lnTo>
                  <a:pt x="0" y="31620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454963" y="340075"/>
            <a:ext cx="7782074" cy="9791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Steh auf, wenn du ...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49635" y="2863910"/>
            <a:ext cx="6897542" cy="2050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59"/>
              </a:lnSpc>
            </a:pPr>
            <a:r>
              <a:rPr lang="en-US" sz="5899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... draußen gespielt hast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-310410" y="7274696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1566000" y="-1566000"/>
            <a:ext cx="7560000" cy="10692000"/>
            <a:chOff x="0" y="0"/>
            <a:chExt cx="3831771" cy="54192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831772" cy="5419220"/>
            </a:xfrm>
            <a:custGeom>
              <a:avLst/>
              <a:gdLst/>
              <a:ahLst/>
              <a:cxnLst/>
              <a:rect r="r" b="b" t="t" l="l"/>
              <a:pathLst>
                <a:path h="5419220" w="3831772">
                  <a:moveTo>
                    <a:pt x="0" y="0"/>
                  </a:moveTo>
                  <a:lnTo>
                    <a:pt x="3831772" y="0"/>
                  </a:lnTo>
                  <a:lnTo>
                    <a:pt x="3831772" y="5419220"/>
                  </a:lnTo>
                  <a:lnTo>
                    <a:pt x="0" y="5419220"/>
                  </a:lnTo>
                  <a:close/>
                </a:path>
              </a:pathLst>
            </a:custGeom>
            <a:solidFill>
              <a:srgbClr val="FFDE59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3831771" cy="5438270"/>
            </a:xfrm>
            <a:prstGeom prst="rect">
              <a:avLst/>
            </a:prstGeom>
          </p:spPr>
          <p:txBody>
            <a:bodyPr anchor="ctr" rtlCol="false" tIns="35919" lIns="35919" bIns="35919" rIns="35919"/>
            <a:lstStyle/>
            <a:p>
              <a:pPr algn="ctr">
                <a:lnSpc>
                  <a:spcPts val="1385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36359" y="4265083"/>
            <a:ext cx="2785860" cy="3024000"/>
          </a:xfrm>
          <a:custGeom>
            <a:avLst/>
            <a:gdLst/>
            <a:ahLst/>
            <a:cxnLst/>
            <a:rect r="r" b="b" t="t" l="l"/>
            <a:pathLst>
              <a:path h="3024000" w="2785860">
                <a:moveTo>
                  <a:pt x="0" y="0"/>
                </a:moveTo>
                <a:lnTo>
                  <a:pt x="2785860" y="0"/>
                </a:lnTo>
                <a:lnTo>
                  <a:pt x="2785860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887288" y="4439828"/>
            <a:ext cx="1648080" cy="3024000"/>
          </a:xfrm>
          <a:custGeom>
            <a:avLst/>
            <a:gdLst/>
            <a:ahLst/>
            <a:cxnLst/>
            <a:rect r="r" b="b" t="t" l="l"/>
            <a:pathLst>
              <a:path h="3024000" w="1648080">
                <a:moveTo>
                  <a:pt x="0" y="0"/>
                </a:moveTo>
                <a:lnTo>
                  <a:pt x="1648080" y="0"/>
                </a:lnTo>
                <a:lnTo>
                  <a:pt x="1648080" y="3024000"/>
                </a:lnTo>
                <a:lnTo>
                  <a:pt x="0" y="3024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0" y="340075"/>
            <a:ext cx="10692000" cy="1988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79"/>
              </a:lnSpc>
            </a:pPr>
            <a:r>
              <a:rPr lang="en-US" sz="5699" b="true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Hände über den Kopf, wenn du ...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0" y="2863910"/>
            <a:ext cx="7396813" cy="2050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59"/>
              </a:lnSpc>
            </a:pPr>
            <a:r>
              <a:rPr lang="en-US" sz="5899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... einen Osterfilm gesehen hast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-310410" y="7274696"/>
            <a:ext cx="2132820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© fraklassen.dk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DAGlRt0hLsA</dc:identifier>
  <dcterms:modified xsi:type="dcterms:W3CDTF">2011-08-01T06:04:30Z</dcterms:modified>
  <cp:revision>1</cp:revision>
  <dc:title>Ostern - bewegnung</dc:title>
</cp:coreProperties>
</file>