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18288000" cy="10287000"/>
  <p:notesSz cx="6858000" cy="9144000"/>
  <p:embeddedFontLst>
    <p:embeddedFont>
      <p:font typeface="Calibri" panose="020F0502020204030204" pitchFamily="34" charset="0"/>
      <p:regular r:id="rId3"/>
      <p:bold r:id="rId4"/>
      <p:italic r:id="rId5"/>
      <p:boldItalic r:id="rId6"/>
    </p:embeddedFont>
    <p:embeddedFont>
      <p:font typeface="Open Sans Extra Bold" panose="020B0604020202020204" charset="0"/>
      <p:regular r:id="rId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5" d="100"/>
          <a:sy n="65" d="100"/>
        </p:scale>
        <p:origin x="102" y="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ableStyles" Target="tableStyles.xml"/><Relationship Id="rId5" Type="http://schemas.openxmlformats.org/officeDocument/2006/relationships/font" Target="fonts/font3.fntdata"/><Relationship Id="rId10" Type="http://schemas.openxmlformats.org/officeDocument/2006/relationships/theme" Target="theme/theme1.xml"/><Relationship Id="rId4" Type="http://schemas.openxmlformats.org/officeDocument/2006/relationships/font" Target="fonts/font2.fntdata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032697" y="468790"/>
            <a:ext cx="12603384" cy="9349419"/>
          </a:xfrm>
          <a:custGeom>
            <a:avLst/>
            <a:gdLst/>
            <a:ahLst/>
            <a:cxnLst/>
            <a:rect l="l" t="t" r="r" b="b"/>
            <a:pathLst>
              <a:path w="12603384" h="9349419">
                <a:moveTo>
                  <a:pt x="0" y="0"/>
                </a:moveTo>
                <a:lnTo>
                  <a:pt x="12603384" y="0"/>
                </a:lnTo>
                <a:lnTo>
                  <a:pt x="12603384" y="9349420"/>
                </a:lnTo>
                <a:lnTo>
                  <a:pt x="0" y="93494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75652" y="4424371"/>
            <a:ext cx="3190393" cy="4833929"/>
          </a:xfrm>
          <a:custGeom>
            <a:avLst/>
            <a:gdLst/>
            <a:ahLst/>
            <a:cxnLst/>
            <a:rect l="l" t="t" r="r" b="b"/>
            <a:pathLst>
              <a:path w="3190393" h="4833929">
                <a:moveTo>
                  <a:pt x="0" y="0"/>
                </a:moveTo>
                <a:lnTo>
                  <a:pt x="3190393" y="0"/>
                </a:lnTo>
                <a:lnTo>
                  <a:pt x="3190393" y="4833929"/>
                </a:lnTo>
                <a:lnTo>
                  <a:pt x="0" y="483392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202733" y="3976116"/>
            <a:ext cx="2498957" cy="5093284"/>
          </a:xfrm>
          <a:custGeom>
            <a:avLst/>
            <a:gdLst/>
            <a:ahLst/>
            <a:cxnLst/>
            <a:rect l="l" t="t" r="r" b="b"/>
            <a:pathLst>
              <a:path w="2498957" h="5093284">
                <a:moveTo>
                  <a:pt x="0" y="0"/>
                </a:moveTo>
                <a:lnTo>
                  <a:pt x="2498957" y="0"/>
                </a:lnTo>
                <a:lnTo>
                  <a:pt x="2498957" y="5093283"/>
                </a:lnTo>
                <a:lnTo>
                  <a:pt x="0" y="509328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532294" y="7714864"/>
            <a:ext cx="2292706" cy="1354535"/>
          </a:xfrm>
          <a:custGeom>
            <a:avLst/>
            <a:gdLst/>
            <a:ahLst/>
            <a:cxnLst/>
            <a:rect l="l" t="t" r="r" b="b"/>
            <a:pathLst>
              <a:path w="2292706" h="1354535">
                <a:moveTo>
                  <a:pt x="0" y="0"/>
                </a:moveTo>
                <a:lnTo>
                  <a:pt x="2292707" y="0"/>
                </a:lnTo>
                <a:lnTo>
                  <a:pt x="2292707" y="1354535"/>
                </a:lnTo>
                <a:lnTo>
                  <a:pt x="0" y="135453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6423737" y="650898"/>
            <a:ext cx="4915333" cy="1886259"/>
          </a:xfrm>
          <a:custGeom>
            <a:avLst/>
            <a:gdLst/>
            <a:ahLst/>
            <a:cxnLst/>
            <a:rect l="l" t="t" r="r" b="b"/>
            <a:pathLst>
              <a:path w="4915333" h="1886259">
                <a:moveTo>
                  <a:pt x="0" y="0"/>
                </a:moveTo>
                <a:lnTo>
                  <a:pt x="4915332" y="0"/>
                </a:lnTo>
                <a:lnTo>
                  <a:pt x="4915332" y="1886259"/>
                </a:lnTo>
                <a:lnTo>
                  <a:pt x="0" y="188625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418802" y="9683590"/>
            <a:ext cx="1219795" cy="240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000000"/>
                </a:solidFill>
                <a:latin typeface="Open Sans Extra Bold"/>
              </a:rPr>
              <a:t>@fra_klassen</a:t>
            </a: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FB2256EF-7EE4-3835-D8E9-38FF9147F964}"/>
              </a:ext>
            </a:extLst>
          </p:cNvPr>
          <p:cNvSpPr txBox="1"/>
          <p:nvPr/>
        </p:nvSpPr>
        <p:spPr>
          <a:xfrm>
            <a:off x="4267200" y="2933700"/>
            <a:ext cx="10363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8500" dirty="0">
                <a:solidFill>
                  <a:schemeClr val="bg1"/>
                </a:solidFill>
                <a:latin typeface="Open Sans Extra Bold" panose="020B0604020202020204" charset="0"/>
                <a:ea typeface="Open Sans Extra Bold" panose="020B0604020202020204" charset="0"/>
                <a:cs typeface="Open Sans Extra Bold" panose="020B0604020202020204" charset="0"/>
              </a:rPr>
              <a:t>Skriv din </a:t>
            </a:r>
            <a:br>
              <a:rPr lang="da-DK" sz="8500" dirty="0">
                <a:solidFill>
                  <a:schemeClr val="bg1"/>
                </a:solidFill>
                <a:latin typeface="Open Sans Extra Bold" panose="020B0604020202020204" charset="0"/>
                <a:ea typeface="Open Sans Extra Bold" panose="020B0604020202020204" charset="0"/>
                <a:cs typeface="Open Sans Extra Bold" panose="020B0604020202020204" charset="0"/>
              </a:rPr>
            </a:br>
            <a:r>
              <a:rPr lang="da-DK" sz="8500" dirty="0">
                <a:solidFill>
                  <a:schemeClr val="bg1"/>
                </a:solidFill>
                <a:latin typeface="Open Sans Extra Bold" panose="020B0604020202020204" charset="0"/>
                <a:ea typeface="Open Sans Extra Bold" panose="020B0604020202020204" charset="0"/>
                <a:cs typeface="Open Sans Extra Bold" panose="020B0604020202020204" charset="0"/>
              </a:rPr>
              <a:t>tekst her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</Words>
  <Application>Microsoft Office PowerPoint</Application>
  <PresentationFormat>Brugerdefineret</PresentationFormat>
  <Paragraphs>2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5" baseType="lpstr">
      <vt:lpstr>Calibri</vt:lpstr>
      <vt:lpstr>Arial</vt:lpstr>
      <vt:lpstr>Open Sans Extra Bold</vt:lpstr>
      <vt:lpstr>Office Theme</vt:lpstr>
      <vt:lpstr>PowerPoint-præsentation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 må være med, og alle er venner</dc:title>
  <cp:lastModifiedBy>Karina Ann Jensen</cp:lastModifiedBy>
  <cp:revision>2</cp:revision>
  <dcterms:created xsi:type="dcterms:W3CDTF">2006-08-16T00:00:00Z</dcterms:created>
  <dcterms:modified xsi:type="dcterms:W3CDTF">2023-06-26T16:28:12Z</dcterms:modified>
  <dc:identifier>DAFK4-UMYEU</dc:identifier>
</cp:coreProperties>
</file>